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5" r:id="rId1"/>
  </p:sldMasterIdLst>
  <p:notesMasterIdLst>
    <p:notesMasterId r:id="rId29"/>
  </p:notesMasterIdLst>
  <p:handoutMasterIdLst>
    <p:handoutMasterId r:id="rId30"/>
  </p:handoutMasterIdLst>
  <p:sldIdLst>
    <p:sldId id="256" r:id="rId2"/>
    <p:sldId id="430" r:id="rId3"/>
    <p:sldId id="431" r:id="rId4"/>
    <p:sldId id="445" r:id="rId5"/>
    <p:sldId id="433" r:id="rId6"/>
    <p:sldId id="449" r:id="rId7"/>
    <p:sldId id="432" r:id="rId8"/>
    <p:sldId id="434" r:id="rId9"/>
    <p:sldId id="435" r:id="rId10"/>
    <p:sldId id="320" r:id="rId11"/>
    <p:sldId id="439" r:id="rId12"/>
    <p:sldId id="325" r:id="rId13"/>
    <p:sldId id="438" r:id="rId14"/>
    <p:sldId id="322" r:id="rId15"/>
    <p:sldId id="321" r:id="rId16"/>
    <p:sldId id="440" r:id="rId17"/>
    <p:sldId id="338" r:id="rId18"/>
    <p:sldId id="441" r:id="rId19"/>
    <p:sldId id="339" r:id="rId20"/>
    <p:sldId id="337" r:id="rId21"/>
    <p:sldId id="450" r:id="rId22"/>
    <p:sldId id="442" r:id="rId23"/>
    <p:sldId id="443" r:id="rId24"/>
    <p:sldId id="446" r:id="rId25"/>
    <p:sldId id="447" r:id="rId26"/>
    <p:sldId id="448" r:id="rId27"/>
    <p:sldId id="425" r:id="rId28"/>
  </p:sldIdLst>
  <p:sldSz cx="9144000" cy="6858000" type="screen4x3"/>
  <p:notesSz cx="6858000" cy="9144000"/>
  <p:defaultTextStyle>
    <a:defPPr>
      <a:defRPr lang="ja-JP"/>
    </a:defPPr>
    <a:lvl1pPr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1pPr>
    <a:lvl2pPr marL="4572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2pPr>
    <a:lvl3pPr marL="9144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3pPr>
    <a:lvl4pPr marL="13716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4pPr>
    <a:lvl5pPr marL="18288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5pPr>
    <a:lvl6pPr marL="2286000" algn="l" defTabSz="457200" rtl="0" eaLnBrk="1" latinLnBrk="0" hangingPunct="1">
      <a:defRPr kumimoji="1" sz="2400" kern="1200">
        <a:solidFill>
          <a:schemeClr val="tx1"/>
        </a:solidFill>
        <a:latin typeface="Arial" charset="0"/>
        <a:ea typeface="ＭＳ Ｐゴシック" charset="-128"/>
        <a:cs typeface="ＭＳ Ｐゴシック" charset="-128"/>
      </a:defRPr>
    </a:lvl6pPr>
    <a:lvl7pPr marL="2743200" algn="l" defTabSz="457200" rtl="0" eaLnBrk="1" latinLnBrk="0" hangingPunct="1">
      <a:defRPr kumimoji="1" sz="2400" kern="1200">
        <a:solidFill>
          <a:schemeClr val="tx1"/>
        </a:solidFill>
        <a:latin typeface="Arial" charset="0"/>
        <a:ea typeface="ＭＳ Ｐゴシック" charset="-128"/>
        <a:cs typeface="ＭＳ Ｐゴシック" charset="-128"/>
      </a:defRPr>
    </a:lvl7pPr>
    <a:lvl8pPr marL="3200400" algn="l" defTabSz="457200" rtl="0" eaLnBrk="1" latinLnBrk="0" hangingPunct="1">
      <a:defRPr kumimoji="1" sz="2400" kern="1200">
        <a:solidFill>
          <a:schemeClr val="tx1"/>
        </a:solidFill>
        <a:latin typeface="Arial" charset="0"/>
        <a:ea typeface="ＭＳ Ｐゴシック" charset="-128"/>
        <a:cs typeface="ＭＳ Ｐゴシック" charset="-128"/>
      </a:defRPr>
    </a:lvl8pPr>
    <a:lvl9pPr marL="3657600" algn="l" defTabSz="457200" rtl="0" eaLnBrk="1" latinLnBrk="0" hangingPunct="1">
      <a:defRPr kumimoji="1" sz="2400"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300" autoAdjust="0"/>
    <p:restoredTop sz="94660"/>
  </p:normalViewPr>
  <p:slideViewPr>
    <p:cSldViewPr>
      <p:cViewPr varScale="1">
        <p:scale>
          <a:sx n="71" d="100"/>
          <a:sy n="71" d="100"/>
        </p:scale>
        <p:origin x="1312" y="5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200"/>
            </a:lvl1pPr>
          </a:lstStyle>
          <a:p>
            <a:pPr>
              <a:defRPr/>
            </a:pPr>
            <a:endParaRPr lang="en-US" altLang="ja-JP"/>
          </a:p>
        </p:txBody>
      </p:sp>
      <p:sp>
        <p:nvSpPr>
          <p:cNvPr id="43011"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ltLang="ja-JP"/>
          </a:p>
        </p:txBody>
      </p:sp>
      <p:sp>
        <p:nvSpPr>
          <p:cNvPr id="43012"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sz="1200"/>
            </a:lvl1pPr>
          </a:lstStyle>
          <a:p>
            <a:pPr>
              <a:defRPr/>
            </a:pPr>
            <a:endParaRPr lang="en-US" altLang="ja-JP"/>
          </a:p>
        </p:txBody>
      </p:sp>
      <p:sp>
        <p:nvSpPr>
          <p:cNvPr id="43013"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sz="1200"/>
            </a:lvl1pPr>
          </a:lstStyle>
          <a:p>
            <a:pPr>
              <a:defRPr/>
            </a:pPr>
            <a:fld id="{23917F46-3E08-8B45-993B-B96CE388847C}" type="slidenum">
              <a:rPr lang="en-US" altLang="ja-JP"/>
              <a:pPr>
                <a:defRPr/>
              </a:pPr>
              <a:t>‹#›</a:t>
            </a:fld>
            <a:endParaRPr lang="en-US" altLang="ja-JP"/>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200"/>
            </a:lvl1pPr>
          </a:lstStyle>
          <a:p>
            <a:pPr>
              <a:defRPr/>
            </a:pPr>
            <a:endParaRPr lang="en-US" altLang="ja-JP"/>
          </a:p>
        </p:txBody>
      </p:sp>
      <p:sp>
        <p:nvSpPr>
          <p:cNvPr id="27651"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ltLang="ja-JP"/>
          </a:p>
        </p:txBody>
      </p:sp>
      <p:sp>
        <p:nvSpPr>
          <p:cNvPr id="143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7653"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a:t>
            </a:r>
            <a:r>
              <a:rPr lang="en-US" altLang="ja-JP"/>
              <a:t> </a:t>
            </a:r>
            <a:r>
              <a:rPr lang="ja-JP" altLang="en-US"/>
              <a:t>テキストの書式設定</a:t>
            </a:r>
            <a:endParaRPr lang="en-US" altLang="ja-JP"/>
          </a:p>
          <a:p>
            <a:pPr lvl="1"/>
            <a:r>
              <a:rPr lang="ja-JP" altLang="en-US"/>
              <a:t>第</a:t>
            </a:r>
            <a:r>
              <a:rPr lang="en-US" altLang="ja-JP"/>
              <a:t> 2 </a:t>
            </a:r>
            <a:r>
              <a:rPr lang="ja-JP" altLang="en-US"/>
              <a:t>レベル</a:t>
            </a:r>
            <a:endParaRPr lang="en-US" altLang="ja-JP"/>
          </a:p>
          <a:p>
            <a:pPr lvl="2"/>
            <a:r>
              <a:rPr lang="ja-JP" altLang="en-US"/>
              <a:t>第</a:t>
            </a:r>
            <a:r>
              <a:rPr lang="en-US" altLang="ja-JP"/>
              <a:t> 3 </a:t>
            </a:r>
            <a:r>
              <a:rPr lang="ja-JP" altLang="en-US"/>
              <a:t>レベル</a:t>
            </a:r>
            <a:endParaRPr lang="en-US" altLang="ja-JP"/>
          </a:p>
          <a:p>
            <a:pPr lvl="3"/>
            <a:r>
              <a:rPr lang="ja-JP" altLang="en-US"/>
              <a:t>第</a:t>
            </a:r>
            <a:r>
              <a:rPr lang="en-US" altLang="ja-JP"/>
              <a:t> 4 </a:t>
            </a:r>
            <a:r>
              <a:rPr lang="ja-JP" altLang="en-US"/>
              <a:t>レベル</a:t>
            </a:r>
            <a:endParaRPr lang="en-US" altLang="ja-JP"/>
          </a:p>
          <a:p>
            <a:pPr lvl="4"/>
            <a:r>
              <a:rPr lang="ja-JP" altLang="en-US"/>
              <a:t>第</a:t>
            </a:r>
            <a:r>
              <a:rPr lang="en-US" altLang="ja-JP"/>
              <a:t> 5 </a:t>
            </a:r>
            <a:r>
              <a:rPr lang="ja-JP" altLang="en-US"/>
              <a:t>レベル</a:t>
            </a:r>
          </a:p>
        </p:txBody>
      </p:sp>
      <p:sp>
        <p:nvSpPr>
          <p:cNvPr id="27654"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sz="1200"/>
            </a:lvl1pPr>
          </a:lstStyle>
          <a:p>
            <a:pPr>
              <a:defRPr/>
            </a:pPr>
            <a:endParaRPr lang="en-US" altLang="ja-JP"/>
          </a:p>
        </p:txBody>
      </p:sp>
      <p:sp>
        <p:nvSpPr>
          <p:cNvPr id="27655"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sz="1200"/>
            </a:lvl1pPr>
          </a:lstStyle>
          <a:p>
            <a:pPr>
              <a:defRPr/>
            </a:pPr>
            <a:fld id="{F9F79EE3-DA01-0A45-B9DF-903C9C425D41}"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ＭＳ Ｐゴシック" charset="-128"/>
        <a:cs typeface="ＭＳ Ｐゴシック" charset="-128"/>
      </a:defRPr>
    </a:lvl1pPr>
    <a:lvl2pPr marL="457200" algn="l" rtl="0" fontAlgn="base">
      <a:spcBef>
        <a:spcPct val="30000"/>
      </a:spcBef>
      <a:spcAft>
        <a:spcPct val="0"/>
      </a:spcAft>
      <a:defRPr kumimoji="1" sz="1200" kern="1200">
        <a:solidFill>
          <a:schemeClr val="tx1"/>
        </a:solidFill>
        <a:latin typeface="Arial" charset="0"/>
        <a:ea typeface="ＭＳ Ｐゴシック" charset="-128"/>
        <a:cs typeface="+mn-cs"/>
      </a:defRPr>
    </a:lvl2pPr>
    <a:lvl3pPr marL="914400" algn="l" rtl="0" fontAlgn="base">
      <a:spcBef>
        <a:spcPct val="30000"/>
      </a:spcBef>
      <a:spcAft>
        <a:spcPct val="0"/>
      </a:spcAft>
      <a:defRPr kumimoji="1" sz="1200" kern="1200">
        <a:solidFill>
          <a:schemeClr val="tx1"/>
        </a:solidFill>
        <a:latin typeface="Arial" charset="0"/>
        <a:ea typeface="ＭＳ Ｐゴシック" charset="-128"/>
        <a:cs typeface="+mn-cs"/>
      </a:defRPr>
    </a:lvl3pPr>
    <a:lvl4pPr marL="1371600" algn="l" rtl="0" fontAlgn="base">
      <a:spcBef>
        <a:spcPct val="30000"/>
      </a:spcBef>
      <a:spcAft>
        <a:spcPct val="0"/>
      </a:spcAft>
      <a:defRPr kumimoji="1" sz="1200" kern="1200">
        <a:solidFill>
          <a:schemeClr val="tx1"/>
        </a:solidFill>
        <a:latin typeface="Arial" charset="0"/>
        <a:ea typeface="ＭＳ Ｐゴシック" charset="-128"/>
        <a:cs typeface="+mn-cs"/>
      </a:defRPr>
    </a:lvl4pPr>
    <a:lvl5pPr marL="1828800" algn="l" rtl="0" fontAlgn="base">
      <a:spcBef>
        <a:spcPct val="30000"/>
      </a:spcBef>
      <a:spcAft>
        <a:spcPct val="0"/>
      </a:spcAft>
      <a:defRPr kumimoji="1" sz="1200" kern="1200">
        <a:solidFill>
          <a:schemeClr val="tx1"/>
        </a:solidFill>
        <a:latin typeface="Arial" charset="0"/>
        <a:ea typeface="ＭＳ Ｐゴシック" charset="-128"/>
        <a:cs typeface="+mn-cs"/>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fld id="{2B7C49CD-3180-1A4C-9ACB-6C8EB33DAB09}" type="slidenum">
              <a:rPr lang="en-US" altLang="ja-JP"/>
              <a:pPr/>
              <a:t>1</a:t>
            </a:fld>
            <a:endParaRPr lang="en-US" altLang="ja-JP"/>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p:spPr>
        <p:txBody>
          <a:bodyPr/>
          <a:lstStyle/>
          <a:p>
            <a:endParaRPr lang="ja-JP"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a:extLst>
              <a:ext uri="{FF2B5EF4-FFF2-40B4-BE49-F238E27FC236}">
                <a16:creationId xmlns:a16="http://schemas.microsoft.com/office/drawing/2014/main" id="{5C2C7DF2-FC67-7230-6C38-DD42929F6152}"/>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Arial" panose="020B0604020202020204" pitchFamily="34" charset="0"/>
                <a:ea typeface="ＭＳ Ｐゴシック" panose="020B0600070205080204" pitchFamily="50" charset="-128"/>
              </a:defRPr>
            </a:lvl1pPr>
            <a:lvl2pPr marL="37931725" indent="-37474525">
              <a:defRPr kumimoji="1" sz="2400">
                <a:solidFill>
                  <a:schemeClr val="tx1"/>
                </a:solidFill>
                <a:latin typeface="Arial" panose="020B0604020202020204" pitchFamily="34" charset="0"/>
                <a:ea typeface="ＭＳ Ｐゴシック" panose="020B0600070205080204" pitchFamily="50" charset="-128"/>
              </a:defRPr>
            </a:lvl2pPr>
            <a:lvl3pPr>
              <a:defRPr kumimoji="1" sz="2400">
                <a:solidFill>
                  <a:schemeClr val="tx1"/>
                </a:solidFill>
                <a:latin typeface="Arial" panose="020B0604020202020204" pitchFamily="34" charset="0"/>
                <a:ea typeface="ＭＳ Ｐゴシック" panose="020B0600070205080204" pitchFamily="50" charset="-128"/>
              </a:defRPr>
            </a:lvl3pPr>
            <a:lvl4pPr>
              <a:defRPr kumimoji="1" sz="2400">
                <a:solidFill>
                  <a:schemeClr val="tx1"/>
                </a:solidFill>
                <a:latin typeface="Arial" panose="020B0604020202020204" pitchFamily="34" charset="0"/>
                <a:ea typeface="ＭＳ Ｐゴシック" panose="020B0600070205080204" pitchFamily="50" charset="-128"/>
              </a:defRPr>
            </a:lvl4pPr>
            <a:lvl5pPr>
              <a:defRPr kumimoji="1" sz="2400">
                <a:solidFill>
                  <a:schemeClr val="tx1"/>
                </a:solidFill>
                <a:latin typeface="Arial" panose="020B0604020202020204" pitchFamily="34" charset="0"/>
                <a:ea typeface="ＭＳ Ｐゴシック" panose="020B0600070205080204" pitchFamily="50" charset="-128"/>
              </a:defRPr>
            </a:lvl5pPr>
            <a:lvl6pPr marL="4572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9144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13716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18288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fld id="{3335D3F5-54CB-486C-A7EF-6D2FB4A92368}" type="slidenum">
              <a:rPr lang="en-US" altLang="ja-JP" sz="1200"/>
              <a:pPr/>
              <a:t>12</a:t>
            </a:fld>
            <a:endParaRPr lang="en-US" altLang="ja-JP" sz="1200"/>
          </a:p>
        </p:txBody>
      </p:sp>
      <p:sp>
        <p:nvSpPr>
          <p:cNvPr id="53251" name="Rectangle 2">
            <a:extLst>
              <a:ext uri="{FF2B5EF4-FFF2-40B4-BE49-F238E27FC236}">
                <a16:creationId xmlns:a16="http://schemas.microsoft.com/office/drawing/2014/main" id="{C037DE90-1739-4D7C-9ED9-4CF5BFFBF06F}"/>
              </a:ext>
            </a:extLst>
          </p:cNvPr>
          <p:cNvSpPr>
            <a:spLocks noGrp="1" noRot="1" noChangeAspect="1" noChangeArrowheads="1" noTextEdit="1"/>
          </p:cNvSpPr>
          <p:nvPr>
            <p:ph type="sldImg"/>
          </p:nvPr>
        </p:nvSpPr>
        <p:spPr>
          <a:solidFill>
            <a:srgbClr val="FFFFFF"/>
          </a:solidFill>
          <a:ln/>
        </p:spPr>
      </p:sp>
      <p:sp>
        <p:nvSpPr>
          <p:cNvPr id="53252" name="Rectangle 3">
            <a:extLst>
              <a:ext uri="{FF2B5EF4-FFF2-40B4-BE49-F238E27FC236}">
                <a16:creationId xmlns:a16="http://schemas.microsoft.com/office/drawing/2014/main" id="{95A234F5-EA27-DACC-40B9-5B23AE5DAF67}"/>
              </a:ext>
            </a:extLst>
          </p:cNvPr>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ltLang="en-US">
              <a:latin typeface="Arial" panose="020B0604020202020204" pitchFamily="34" charset="0"/>
              <a:ea typeface="ＭＳ Ｐゴシック" panose="020B0600070205080204" pitchFamily="50" charset="-128"/>
            </a:endParaRPr>
          </a:p>
        </p:txBody>
      </p:sp>
    </p:spTree>
    <p:extLst>
      <p:ext uri="{BB962C8B-B14F-4D97-AF65-F5344CB8AC3E}">
        <p14:creationId xmlns:p14="http://schemas.microsoft.com/office/powerpoint/2010/main" val="22843414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a:extLst>
              <a:ext uri="{FF2B5EF4-FFF2-40B4-BE49-F238E27FC236}">
                <a16:creationId xmlns:a16="http://schemas.microsoft.com/office/drawing/2014/main" id="{3C127709-6660-1820-8860-ED6DCB7E9CCA}"/>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Arial" panose="020B0604020202020204" pitchFamily="34" charset="0"/>
                <a:ea typeface="ＭＳ Ｐゴシック" panose="020B0600070205080204" pitchFamily="50" charset="-128"/>
              </a:defRPr>
            </a:lvl1pPr>
            <a:lvl2pPr marL="37931725" indent="-37474525">
              <a:defRPr kumimoji="1" sz="2400">
                <a:solidFill>
                  <a:schemeClr val="tx1"/>
                </a:solidFill>
                <a:latin typeface="Arial" panose="020B0604020202020204" pitchFamily="34" charset="0"/>
                <a:ea typeface="ＭＳ Ｐゴシック" panose="020B0600070205080204" pitchFamily="50" charset="-128"/>
              </a:defRPr>
            </a:lvl2pPr>
            <a:lvl3pPr>
              <a:defRPr kumimoji="1" sz="2400">
                <a:solidFill>
                  <a:schemeClr val="tx1"/>
                </a:solidFill>
                <a:latin typeface="Arial" panose="020B0604020202020204" pitchFamily="34" charset="0"/>
                <a:ea typeface="ＭＳ Ｐゴシック" panose="020B0600070205080204" pitchFamily="50" charset="-128"/>
              </a:defRPr>
            </a:lvl3pPr>
            <a:lvl4pPr>
              <a:defRPr kumimoji="1" sz="2400">
                <a:solidFill>
                  <a:schemeClr val="tx1"/>
                </a:solidFill>
                <a:latin typeface="Arial" panose="020B0604020202020204" pitchFamily="34" charset="0"/>
                <a:ea typeface="ＭＳ Ｐゴシック" panose="020B0600070205080204" pitchFamily="50" charset="-128"/>
              </a:defRPr>
            </a:lvl4pPr>
            <a:lvl5pPr>
              <a:defRPr kumimoji="1" sz="2400">
                <a:solidFill>
                  <a:schemeClr val="tx1"/>
                </a:solidFill>
                <a:latin typeface="Arial" panose="020B0604020202020204" pitchFamily="34" charset="0"/>
                <a:ea typeface="ＭＳ Ｐゴシック" panose="020B0600070205080204" pitchFamily="50" charset="-128"/>
              </a:defRPr>
            </a:lvl5pPr>
            <a:lvl6pPr marL="4572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9144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13716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18288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fld id="{02BD6AFB-8B71-46C7-8AFE-45970AF53F64}" type="slidenum">
              <a:rPr lang="en-US" altLang="ja-JP" sz="1200"/>
              <a:pPr/>
              <a:t>14</a:t>
            </a:fld>
            <a:endParaRPr lang="en-US" altLang="ja-JP" sz="1200"/>
          </a:p>
        </p:txBody>
      </p:sp>
      <p:sp>
        <p:nvSpPr>
          <p:cNvPr id="59395" name="Rectangle 2">
            <a:extLst>
              <a:ext uri="{FF2B5EF4-FFF2-40B4-BE49-F238E27FC236}">
                <a16:creationId xmlns:a16="http://schemas.microsoft.com/office/drawing/2014/main" id="{0BF18C2C-8EAD-8FDB-3EFB-55AF98A39E0F}"/>
              </a:ext>
            </a:extLst>
          </p:cNvPr>
          <p:cNvSpPr>
            <a:spLocks noGrp="1" noRot="1" noChangeAspect="1" noChangeArrowheads="1" noTextEdit="1"/>
          </p:cNvSpPr>
          <p:nvPr>
            <p:ph type="sldImg"/>
          </p:nvPr>
        </p:nvSpPr>
        <p:spPr>
          <a:solidFill>
            <a:srgbClr val="FFFFFF"/>
          </a:solidFill>
          <a:ln/>
        </p:spPr>
      </p:sp>
      <p:sp>
        <p:nvSpPr>
          <p:cNvPr id="59396" name="Rectangle 3">
            <a:extLst>
              <a:ext uri="{FF2B5EF4-FFF2-40B4-BE49-F238E27FC236}">
                <a16:creationId xmlns:a16="http://schemas.microsoft.com/office/drawing/2014/main" id="{4A77BB43-9FB6-4024-B150-1F9F56826F8A}"/>
              </a:ext>
            </a:extLst>
          </p:cNvPr>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ltLang="en-US">
              <a:latin typeface="Arial" panose="020B0604020202020204" pitchFamily="34" charset="0"/>
              <a:ea typeface="ＭＳ Ｐゴシック" panose="020B0600070205080204" pitchFamily="50" charset="-128"/>
            </a:endParaRPr>
          </a:p>
        </p:txBody>
      </p:sp>
    </p:spTree>
    <p:extLst>
      <p:ext uri="{BB962C8B-B14F-4D97-AF65-F5344CB8AC3E}">
        <p14:creationId xmlns:p14="http://schemas.microsoft.com/office/powerpoint/2010/main" val="23473185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a:extLst>
              <a:ext uri="{FF2B5EF4-FFF2-40B4-BE49-F238E27FC236}">
                <a16:creationId xmlns:a16="http://schemas.microsoft.com/office/drawing/2014/main" id="{5A15A30D-D346-A968-31D2-606F19E6CF75}"/>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Arial" panose="020B0604020202020204" pitchFamily="34" charset="0"/>
                <a:ea typeface="ＭＳ Ｐゴシック" panose="020B0600070205080204" pitchFamily="50" charset="-128"/>
              </a:defRPr>
            </a:lvl1pPr>
            <a:lvl2pPr marL="37931725" indent="-37474525">
              <a:defRPr kumimoji="1" sz="2400">
                <a:solidFill>
                  <a:schemeClr val="tx1"/>
                </a:solidFill>
                <a:latin typeface="Arial" panose="020B0604020202020204" pitchFamily="34" charset="0"/>
                <a:ea typeface="ＭＳ Ｐゴシック" panose="020B0600070205080204" pitchFamily="50" charset="-128"/>
              </a:defRPr>
            </a:lvl2pPr>
            <a:lvl3pPr>
              <a:defRPr kumimoji="1" sz="2400">
                <a:solidFill>
                  <a:schemeClr val="tx1"/>
                </a:solidFill>
                <a:latin typeface="Arial" panose="020B0604020202020204" pitchFamily="34" charset="0"/>
                <a:ea typeface="ＭＳ Ｐゴシック" panose="020B0600070205080204" pitchFamily="50" charset="-128"/>
              </a:defRPr>
            </a:lvl3pPr>
            <a:lvl4pPr>
              <a:defRPr kumimoji="1" sz="2400">
                <a:solidFill>
                  <a:schemeClr val="tx1"/>
                </a:solidFill>
                <a:latin typeface="Arial" panose="020B0604020202020204" pitchFamily="34" charset="0"/>
                <a:ea typeface="ＭＳ Ｐゴシック" panose="020B0600070205080204" pitchFamily="50" charset="-128"/>
              </a:defRPr>
            </a:lvl4pPr>
            <a:lvl5pPr>
              <a:defRPr kumimoji="1" sz="2400">
                <a:solidFill>
                  <a:schemeClr val="tx1"/>
                </a:solidFill>
                <a:latin typeface="Arial" panose="020B0604020202020204" pitchFamily="34" charset="0"/>
                <a:ea typeface="ＭＳ Ｐゴシック" panose="020B0600070205080204" pitchFamily="50" charset="-128"/>
              </a:defRPr>
            </a:lvl5pPr>
            <a:lvl6pPr marL="4572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9144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13716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18288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fld id="{E516EF0D-E1EB-444C-A07A-5511769F08E5}" type="slidenum">
              <a:rPr lang="en-US" altLang="ja-JP" sz="1200"/>
              <a:pPr/>
              <a:t>15</a:t>
            </a:fld>
            <a:endParaRPr lang="en-US" altLang="ja-JP" sz="1200"/>
          </a:p>
        </p:txBody>
      </p:sp>
      <p:sp>
        <p:nvSpPr>
          <p:cNvPr id="57347" name="Rectangle 2">
            <a:extLst>
              <a:ext uri="{FF2B5EF4-FFF2-40B4-BE49-F238E27FC236}">
                <a16:creationId xmlns:a16="http://schemas.microsoft.com/office/drawing/2014/main" id="{478F1E89-9596-B9B5-62A3-BED9E52BCB61}"/>
              </a:ext>
            </a:extLst>
          </p:cNvPr>
          <p:cNvSpPr>
            <a:spLocks noGrp="1" noRot="1" noChangeAspect="1" noChangeArrowheads="1" noTextEdit="1"/>
          </p:cNvSpPr>
          <p:nvPr>
            <p:ph type="sldImg"/>
          </p:nvPr>
        </p:nvSpPr>
        <p:spPr>
          <a:solidFill>
            <a:srgbClr val="FFFFFF"/>
          </a:solidFill>
          <a:ln/>
        </p:spPr>
      </p:sp>
      <p:sp>
        <p:nvSpPr>
          <p:cNvPr id="57348" name="Rectangle 3">
            <a:extLst>
              <a:ext uri="{FF2B5EF4-FFF2-40B4-BE49-F238E27FC236}">
                <a16:creationId xmlns:a16="http://schemas.microsoft.com/office/drawing/2014/main" id="{4C1D3353-085C-1684-C047-451B0FF4D265}"/>
              </a:ext>
            </a:extLst>
          </p:cNvPr>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ltLang="en-US">
              <a:latin typeface="Arial" panose="020B0604020202020204" pitchFamily="34" charset="0"/>
              <a:ea typeface="ＭＳ Ｐゴシック" panose="020B0600070205080204" pitchFamily="50" charset="-128"/>
            </a:endParaRPr>
          </a:p>
        </p:txBody>
      </p:sp>
    </p:spTree>
    <p:extLst>
      <p:ext uri="{BB962C8B-B14F-4D97-AF65-F5344CB8AC3E}">
        <p14:creationId xmlns:p14="http://schemas.microsoft.com/office/powerpoint/2010/main" val="23875486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a:extLst>
              <a:ext uri="{FF2B5EF4-FFF2-40B4-BE49-F238E27FC236}">
                <a16:creationId xmlns:a16="http://schemas.microsoft.com/office/drawing/2014/main" id="{EEE9C574-BF96-A723-A9D5-FC00F3472EDB}"/>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Arial" panose="020B0604020202020204" pitchFamily="34" charset="0"/>
                <a:ea typeface="ＭＳ Ｐゴシック" panose="020B0600070205080204" pitchFamily="50" charset="-128"/>
              </a:defRPr>
            </a:lvl1pPr>
            <a:lvl2pPr marL="37931725" indent="-37474525">
              <a:defRPr kumimoji="1" sz="2400">
                <a:solidFill>
                  <a:schemeClr val="tx1"/>
                </a:solidFill>
                <a:latin typeface="Arial" panose="020B0604020202020204" pitchFamily="34" charset="0"/>
                <a:ea typeface="ＭＳ Ｐゴシック" panose="020B0600070205080204" pitchFamily="50" charset="-128"/>
              </a:defRPr>
            </a:lvl2pPr>
            <a:lvl3pPr>
              <a:defRPr kumimoji="1" sz="2400">
                <a:solidFill>
                  <a:schemeClr val="tx1"/>
                </a:solidFill>
                <a:latin typeface="Arial" panose="020B0604020202020204" pitchFamily="34" charset="0"/>
                <a:ea typeface="ＭＳ Ｐゴシック" panose="020B0600070205080204" pitchFamily="50" charset="-128"/>
              </a:defRPr>
            </a:lvl3pPr>
            <a:lvl4pPr>
              <a:defRPr kumimoji="1" sz="2400">
                <a:solidFill>
                  <a:schemeClr val="tx1"/>
                </a:solidFill>
                <a:latin typeface="Arial" panose="020B0604020202020204" pitchFamily="34" charset="0"/>
                <a:ea typeface="ＭＳ Ｐゴシック" panose="020B0600070205080204" pitchFamily="50" charset="-128"/>
              </a:defRPr>
            </a:lvl4pPr>
            <a:lvl5pPr>
              <a:defRPr kumimoji="1" sz="2400">
                <a:solidFill>
                  <a:schemeClr val="tx1"/>
                </a:solidFill>
                <a:latin typeface="Arial" panose="020B0604020202020204" pitchFamily="34" charset="0"/>
                <a:ea typeface="ＭＳ Ｐゴシック" panose="020B0600070205080204" pitchFamily="50" charset="-128"/>
              </a:defRPr>
            </a:lvl5pPr>
            <a:lvl6pPr marL="4572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9144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13716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18288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fld id="{B1A7771C-F38A-48F9-9626-980E372D4BE9}" type="slidenum">
              <a:rPr lang="en-US" altLang="ja-JP" sz="1200"/>
              <a:pPr/>
              <a:t>19</a:t>
            </a:fld>
            <a:endParaRPr lang="en-US" altLang="ja-JP" sz="1200"/>
          </a:p>
        </p:txBody>
      </p:sp>
      <p:sp>
        <p:nvSpPr>
          <p:cNvPr id="62467" name="Rectangle 2">
            <a:extLst>
              <a:ext uri="{FF2B5EF4-FFF2-40B4-BE49-F238E27FC236}">
                <a16:creationId xmlns:a16="http://schemas.microsoft.com/office/drawing/2014/main" id="{93826939-4B5D-46EF-39C7-1B94885A3189}"/>
              </a:ext>
            </a:extLst>
          </p:cNvPr>
          <p:cNvSpPr>
            <a:spLocks noGrp="1" noRot="1" noChangeAspect="1" noChangeArrowheads="1" noTextEdit="1"/>
          </p:cNvSpPr>
          <p:nvPr>
            <p:ph type="sldImg"/>
          </p:nvPr>
        </p:nvSpPr>
        <p:spPr>
          <a:solidFill>
            <a:srgbClr val="FFFFFF"/>
          </a:solidFill>
          <a:ln/>
        </p:spPr>
      </p:sp>
      <p:sp>
        <p:nvSpPr>
          <p:cNvPr id="62468" name="Rectangle 3">
            <a:extLst>
              <a:ext uri="{FF2B5EF4-FFF2-40B4-BE49-F238E27FC236}">
                <a16:creationId xmlns:a16="http://schemas.microsoft.com/office/drawing/2014/main" id="{8E8C03B4-C417-4528-F054-90FE77285D08}"/>
              </a:ext>
            </a:extLst>
          </p:cNvPr>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ltLang="en-US">
              <a:latin typeface="Arial" panose="020B0604020202020204" pitchFamily="34" charset="0"/>
              <a:ea typeface="ＭＳ Ｐゴシック" panose="020B0600070205080204" pitchFamily="50" charset="-128"/>
            </a:endParaRPr>
          </a:p>
        </p:txBody>
      </p:sp>
    </p:spTree>
    <p:extLst>
      <p:ext uri="{BB962C8B-B14F-4D97-AF65-F5344CB8AC3E}">
        <p14:creationId xmlns:p14="http://schemas.microsoft.com/office/powerpoint/2010/main" val="29908340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a:extLst>
              <a:ext uri="{FF2B5EF4-FFF2-40B4-BE49-F238E27FC236}">
                <a16:creationId xmlns:a16="http://schemas.microsoft.com/office/drawing/2014/main" id="{A0ADCDB4-413E-678A-60D7-05B765FDEF3D}"/>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Arial" panose="020B0604020202020204" pitchFamily="34" charset="0"/>
                <a:ea typeface="ＭＳ Ｐゴシック" panose="020B0600070205080204" pitchFamily="50" charset="-128"/>
              </a:defRPr>
            </a:lvl1pPr>
            <a:lvl2pPr marL="37931725" indent="-37474525">
              <a:defRPr kumimoji="1" sz="2400">
                <a:solidFill>
                  <a:schemeClr val="tx1"/>
                </a:solidFill>
                <a:latin typeface="Arial" panose="020B0604020202020204" pitchFamily="34" charset="0"/>
                <a:ea typeface="ＭＳ Ｐゴシック" panose="020B0600070205080204" pitchFamily="50" charset="-128"/>
              </a:defRPr>
            </a:lvl2pPr>
            <a:lvl3pPr>
              <a:defRPr kumimoji="1" sz="2400">
                <a:solidFill>
                  <a:schemeClr val="tx1"/>
                </a:solidFill>
                <a:latin typeface="Arial" panose="020B0604020202020204" pitchFamily="34" charset="0"/>
                <a:ea typeface="ＭＳ Ｐゴシック" panose="020B0600070205080204" pitchFamily="50" charset="-128"/>
              </a:defRPr>
            </a:lvl3pPr>
            <a:lvl4pPr>
              <a:defRPr kumimoji="1" sz="2400">
                <a:solidFill>
                  <a:schemeClr val="tx1"/>
                </a:solidFill>
                <a:latin typeface="Arial" panose="020B0604020202020204" pitchFamily="34" charset="0"/>
                <a:ea typeface="ＭＳ Ｐゴシック" panose="020B0600070205080204" pitchFamily="50" charset="-128"/>
              </a:defRPr>
            </a:lvl4pPr>
            <a:lvl5pPr>
              <a:defRPr kumimoji="1" sz="2400">
                <a:solidFill>
                  <a:schemeClr val="tx1"/>
                </a:solidFill>
                <a:latin typeface="Arial" panose="020B0604020202020204" pitchFamily="34" charset="0"/>
                <a:ea typeface="ＭＳ Ｐゴシック" panose="020B0600070205080204" pitchFamily="50" charset="-128"/>
              </a:defRPr>
            </a:lvl5pPr>
            <a:lvl6pPr marL="4572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9144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13716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18288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fld id="{6C6924DA-B585-49D4-B52F-CB0967EED831}" type="slidenum">
              <a:rPr lang="en-US" altLang="ja-JP" sz="1200"/>
              <a:pPr/>
              <a:t>20</a:t>
            </a:fld>
            <a:endParaRPr lang="en-US" altLang="ja-JP" sz="1200"/>
          </a:p>
        </p:txBody>
      </p:sp>
      <p:sp>
        <p:nvSpPr>
          <p:cNvPr id="51203" name="Rectangle 2">
            <a:extLst>
              <a:ext uri="{FF2B5EF4-FFF2-40B4-BE49-F238E27FC236}">
                <a16:creationId xmlns:a16="http://schemas.microsoft.com/office/drawing/2014/main" id="{AF94B324-1C7A-E94E-977B-46CAD7DC352D}"/>
              </a:ext>
            </a:extLst>
          </p:cNvPr>
          <p:cNvSpPr>
            <a:spLocks noGrp="1" noRot="1" noChangeAspect="1" noChangeArrowheads="1" noTextEdit="1"/>
          </p:cNvSpPr>
          <p:nvPr>
            <p:ph type="sldImg"/>
          </p:nvPr>
        </p:nvSpPr>
        <p:spPr>
          <a:solidFill>
            <a:srgbClr val="FFFFFF"/>
          </a:solidFill>
          <a:ln/>
        </p:spPr>
      </p:sp>
      <p:sp>
        <p:nvSpPr>
          <p:cNvPr id="51204" name="Rectangle 3">
            <a:extLst>
              <a:ext uri="{FF2B5EF4-FFF2-40B4-BE49-F238E27FC236}">
                <a16:creationId xmlns:a16="http://schemas.microsoft.com/office/drawing/2014/main" id="{ED62759D-6205-0A1D-AECE-5BC643E0F6F2}"/>
              </a:ext>
            </a:extLst>
          </p:cNvPr>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ltLang="en-US">
              <a:latin typeface="Arial" panose="020B0604020202020204" pitchFamily="34" charset="0"/>
              <a:ea typeface="ＭＳ Ｐゴシック" panose="020B0600070205080204" pitchFamily="50" charset="-128"/>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a:extLst>
              <a:ext uri="{FF2B5EF4-FFF2-40B4-BE49-F238E27FC236}">
                <a16:creationId xmlns:a16="http://schemas.microsoft.com/office/drawing/2014/main" id="{A0ADCDB4-413E-678A-60D7-05B765FDEF3D}"/>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Arial" panose="020B0604020202020204" pitchFamily="34" charset="0"/>
                <a:ea typeface="ＭＳ Ｐゴシック" panose="020B0600070205080204" pitchFamily="50" charset="-128"/>
              </a:defRPr>
            </a:lvl1pPr>
            <a:lvl2pPr marL="37931725" indent="-37474525">
              <a:defRPr kumimoji="1" sz="2400">
                <a:solidFill>
                  <a:schemeClr val="tx1"/>
                </a:solidFill>
                <a:latin typeface="Arial" panose="020B0604020202020204" pitchFamily="34" charset="0"/>
                <a:ea typeface="ＭＳ Ｐゴシック" panose="020B0600070205080204" pitchFamily="50" charset="-128"/>
              </a:defRPr>
            </a:lvl2pPr>
            <a:lvl3pPr>
              <a:defRPr kumimoji="1" sz="2400">
                <a:solidFill>
                  <a:schemeClr val="tx1"/>
                </a:solidFill>
                <a:latin typeface="Arial" panose="020B0604020202020204" pitchFamily="34" charset="0"/>
                <a:ea typeface="ＭＳ Ｐゴシック" panose="020B0600070205080204" pitchFamily="50" charset="-128"/>
              </a:defRPr>
            </a:lvl3pPr>
            <a:lvl4pPr>
              <a:defRPr kumimoji="1" sz="2400">
                <a:solidFill>
                  <a:schemeClr val="tx1"/>
                </a:solidFill>
                <a:latin typeface="Arial" panose="020B0604020202020204" pitchFamily="34" charset="0"/>
                <a:ea typeface="ＭＳ Ｐゴシック" panose="020B0600070205080204" pitchFamily="50" charset="-128"/>
              </a:defRPr>
            </a:lvl4pPr>
            <a:lvl5pPr>
              <a:defRPr kumimoji="1" sz="2400">
                <a:solidFill>
                  <a:schemeClr val="tx1"/>
                </a:solidFill>
                <a:latin typeface="Arial" panose="020B0604020202020204" pitchFamily="34" charset="0"/>
                <a:ea typeface="ＭＳ Ｐゴシック" panose="020B0600070205080204" pitchFamily="50" charset="-128"/>
              </a:defRPr>
            </a:lvl5pPr>
            <a:lvl6pPr marL="4572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9144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13716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18288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fld id="{6C6924DA-B585-49D4-B52F-CB0967EED831}" type="slidenum">
              <a:rPr lang="en-US" altLang="ja-JP" sz="1200"/>
              <a:pPr/>
              <a:t>22</a:t>
            </a:fld>
            <a:endParaRPr lang="en-US" altLang="ja-JP" sz="1200"/>
          </a:p>
        </p:txBody>
      </p:sp>
      <p:sp>
        <p:nvSpPr>
          <p:cNvPr id="51203" name="Rectangle 2">
            <a:extLst>
              <a:ext uri="{FF2B5EF4-FFF2-40B4-BE49-F238E27FC236}">
                <a16:creationId xmlns:a16="http://schemas.microsoft.com/office/drawing/2014/main" id="{AF94B324-1C7A-E94E-977B-46CAD7DC352D}"/>
              </a:ext>
            </a:extLst>
          </p:cNvPr>
          <p:cNvSpPr>
            <a:spLocks noGrp="1" noRot="1" noChangeAspect="1" noChangeArrowheads="1" noTextEdit="1"/>
          </p:cNvSpPr>
          <p:nvPr>
            <p:ph type="sldImg"/>
          </p:nvPr>
        </p:nvSpPr>
        <p:spPr>
          <a:solidFill>
            <a:srgbClr val="FFFFFF"/>
          </a:solidFill>
          <a:ln/>
        </p:spPr>
      </p:sp>
      <p:sp>
        <p:nvSpPr>
          <p:cNvPr id="51204" name="Rectangle 3">
            <a:extLst>
              <a:ext uri="{FF2B5EF4-FFF2-40B4-BE49-F238E27FC236}">
                <a16:creationId xmlns:a16="http://schemas.microsoft.com/office/drawing/2014/main" id="{ED62759D-6205-0A1D-AECE-5BC643E0F6F2}"/>
              </a:ext>
            </a:extLst>
          </p:cNvPr>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ltLang="en-US">
              <a:latin typeface="Arial" panose="020B0604020202020204" pitchFamily="34" charset="0"/>
              <a:ea typeface="ＭＳ Ｐゴシック" panose="020B0600070205080204" pitchFamily="50" charset="-128"/>
            </a:endParaRPr>
          </a:p>
        </p:txBody>
      </p:sp>
    </p:spTree>
    <p:extLst>
      <p:ext uri="{BB962C8B-B14F-4D97-AF65-F5344CB8AC3E}">
        <p14:creationId xmlns:p14="http://schemas.microsoft.com/office/powerpoint/2010/main" val="277943548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a:extLst>
              <a:ext uri="{FF2B5EF4-FFF2-40B4-BE49-F238E27FC236}">
                <a16:creationId xmlns:a16="http://schemas.microsoft.com/office/drawing/2014/main" id="{A0ADCDB4-413E-678A-60D7-05B765FDEF3D}"/>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Arial" panose="020B0604020202020204" pitchFamily="34" charset="0"/>
                <a:ea typeface="ＭＳ Ｐゴシック" panose="020B0600070205080204" pitchFamily="50" charset="-128"/>
              </a:defRPr>
            </a:lvl1pPr>
            <a:lvl2pPr marL="37931725" indent="-37474525">
              <a:defRPr kumimoji="1" sz="2400">
                <a:solidFill>
                  <a:schemeClr val="tx1"/>
                </a:solidFill>
                <a:latin typeface="Arial" panose="020B0604020202020204" pitchFamily="34" charset="0"/>
                <a:ea typeface="ＭＳ Ｐゴシック" panose="020B0600070205080204" pitchFamily="50" charset="-128"/>
              </a:defRPr>
            </a:lvl2pPr>
            <a:lvl3pPr>
              <a:defRPr kumimoji="1" sz="2400">
                <a:solidFill>
                  <a:schemeClr val="tx1"/>
                </a:solidFill>
                <a:latin typeface="Arial" panose="020B0604020202020204" pitchFamily="34" charset="0"/>
                <a:ea typeface="ＭＳ Ｐゴシック" panose="020B0600070205080204" pitchFamily="50" charset="-128"/>
              </a:defRPr>
            </a:lvl3pPr>
            <a:lvl4pPr>
              <a:defRPr kumimoji="1" sz="2400">
                <a:solidFill>
                  <a:schemeClr val="tx1"/>
                </a:solidFill>
                <a:latin typeface="Arial" panose="020B0604020202020204" pitchFamily="34" charset="0"/>
                <a:ea typeface="ＭＳ Ｐゴシック" panose="020B0600070205080204" pitchFamily="50" charset="-128"/>
              </a:defRPr>
            </a:lvl4pPr>
            <a:lvl5pPr>
              <a:defRPr kumimoji="1" sz="2400">
                <a:solidFill>
                  <a:schemeClr val="tx1"/>
                </a:solidFill>
                <a:latin typeface="Arial" panose="020B0604020202020204" pitchFamily="34" charset="0"/>
                <a:ea typeface="ＭＳ Ｐゴシック" panose="020B0600070205080204" pitchFamily="50" charset="-128"/>
              </a:defRPr>
            </a:lvl5pPr>
            <a:lvl6pPr marL="4572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9144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13716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18288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fld id="{6C6924DA-B585-49D4-B52F-CB0967EED831}" type="slidenum">
              <a:rPr lang="en-US" altLang="ja-JP" sz="1200"/>
              <a:pPr/>
              <a:t>23</a:t>
            </a:fld>
            <a:endParaRPr lang="en-US" altLang="ja-JP" sz="1200"/>
          </a:p>
        </p:txBody>
      </p:sp>
      <p:sp>
        <p:nvSpPr>
          <p:cNvPr id="51203" name="Rectangle 2">
            <a:extLst>
              <a:ext uri="{FF2B5EF4-FFF2-40B4-BE49-F238E27FC236}">
                <a16:creationId xmlns:a16="http://schemas.microsoft.com/office/drawing/2014/main" id="{AF94B324-1C7A-E94E-977B-46CAD7DC352D}"/>
              </a:ext>
            </a:extLst>
          </p:cNvPr>
          <p:cNvSpPr>
            <a:spLocks noGrp="1" noRot="1" noChangeAspect="1" noChangeArrowheads="1" noTextEdit="1"/>
          </p:cNvSpPr>
          <p:nvPr>
            <p:ph type="sldImg"/>
          </p:nvPr>
        </p:nvSpPr>
        <p:spPr>
          <a:solidFill>
            <a:srgbClr val="FFFFFF"/>
          </a:solidFill>
          <a:ln/>
        </p:spPr>
      </p:sp>
      <p:sp>
        <p:nvSpPr>
          <p:cNvPr id="51204" name="Rectangle 3">
            <a:extLst>
              <a:ext uri="{FF2B5EF4-FFF2-40B4-BE49-F238E27FC236}">
                <a16:creationId xmlns:a16="http://schemas.microsoft.com/office/drawing/2014/main" id="{ED62759D-6205-0A1D-AECE-5BC643E0F6F2}"/>
              </a:ext>
            </a:extLst>
          </p:cNvPr>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ltLang="en-US">
              <a:latin typeface="Arial" panose="020B0604020202020204" pitchFamily="34" charset="0"/>
              <a:ea typeface="ＭＳ Ｐゴシック" panose="020B0600070205080204" pitchFamily="50" charset="-128"/>
            </a:endParaRPr>
          </a:p>
        </p:txBody>
      </p:sp>
    </p:spTree>
    <p:extLst>
      <p:ext uri="{BB962C8B-B14F-4D97-AF65-F5344CB8AC3E}">
        <p14:creationId xmlns:p14="http://schemas.microsoft.com/office/powerpoint/2010/main" val="366519093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miter lim="800000"/>
            <a:headEnd/>
            <a:tailEnd/>
          </a:ln>
        </p:spPr>
        <p:txBody>
          <a:bodyPr/>
          <a:lstStyle/>
          <a:p>
            <a:fld id="{0E09AAF5-8F3F-044E-8761-E1012297FBFD}" type="slidenum">
              <a:rPr lang="en-US" altLang="ja-JP"/>
              <a:pPr/>
              <a:t>27</a:t>
            </a:fld>
            <a:endParaRPr lang="en-US" altLang="ja-JP"/>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23805237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a:extLst>
              <a:ext uri="{FF2B5EF4-FFF2-40B4-BE49-F238E27FC236}">
                <a16:creationId xmlns:a16="http://schemas.microsoft.com/office/drawing/2014/main" id="{EAC2A6F5-7CA1-6F25-5136-24D9B54C1FBD}"/>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Arial" panose="020B0604020202020204" pitchFamily="34" charset="0"/>
                <a:ea typeface="ＭＳ Ｐゴシック" panose="020B0600070205080204" pitchFamily="50" charset="-128"/>
              </a:defRPr>
            </a:lvl1pPr>
            <a:lvl2pPr marL="37931725" indent="-37474525">
              <a:defRPr kumimoji="1" sz="2400">
                <a:solidFill>
                  <a:schemeClr val="tx1"/>
                </a:solidFill>
                <a:latin typeface="Arial" panose="020B0604020202020204" pitchFamily="34" charset="0"/>
                <a:ea typeface="ＭＳ Ｐゴシック" panose="020B0600070205080204" pitchFamily="50" charset="-128"/>
              </a:defRPr>
            </a:lvl2pPr>
            <a:lvl3pPr>
              <a:defRPr kumimoji="1" sz="2400">
                <a:solidFill>
                  <a:schemeClr val="tx1"/>
                </a:solidFill>
                <a:latin typeface="Arial" panose="020B0604020202020204" pitchFamily="34" charset="0"/>
                <a:ea typeface="ＭＳ Ｐゴシック" panose="020B0600070205080204" pitchFamily="50" charset="-128"/>
              </a:defRPr>
            </a:lvl3pPr>
            <a:lvl4pPr>
              <a:defRPr kumimoji="1" sz="2400">
                <a:solidFill>
                  <a:schemeClr val="tx1"/>
                </a:solidFill>
                <a:latin typeface="Arial" panose="020B0604020202020204" pitchFamily="34" charset="0"/>
                <a:ea typeface="ＭＳ Ｐゴシック" panose="020B0600070205080204" pitchFamily="50" charset="-128"/>
              </a:defRPr>
            </a:lvl4pPr>
            <a:lvl5pPr>
              <a:defRPr kumimoji="1" sz="2400">
                <a:solidFill>
                  <a:schemeClr val="tx1"/>
                </a:solidFill>
                <a:latin typeface="Arial" panose="020B0604020202020204" pitchFamily="34" charset="0"/>
                <a:ea typeface="ＭＳ Ｐゴシック" panose="020B0600070205080204" pitchFamily="50" charset="-128"/>
              </a:defRPr>
            </a:lvl5pPr>
            <a:lvl6pPr marL="4572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9144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13716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18288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fld id="{1ABC1AA6-31E1-46CE-A36E-031AB67CAF55}" type="slidenum">
              <a:rPr lang="en-US" altLang="ja-JP" sz="1200"/>
              <a:pPr/>
              <a:t>2</a:t>
            </a:fld>
            <a:endParaRPr lang="en-US" altLang="ja-JP" sz="1200"/>
          </a:p>
        </p:txBody>
      </p:sp>
      <p:sp>
        <p:nvSpPr>
          <p:cNvPr id="49155" name="Rectangle 2">
            <a:extLst>
              <a:ext uri="{FF2B5EF4-FFF2-40B4-BE49-F238E27FC236}">
                <a16:creationId xmlns:a16="http://schemas.microsoft.com/office/drawing/2014/main" id="{EE20C540-FB43-540F-9D9E-A9A72AB92454}"/>
              </a:ext>
            </a:extLst>
          </p:cNvPr>
          <p:cNvSpPr>
            <a:spLocks noGrp="1" noRot="1" noChangeAspect="1" noChangeArrowheads="1" noTextEdit="1"/>
          </p:cNvSpPr>
          <p:nvPr>
            <p:ph type="sldImg"/>
          </p:nvPr>
        </p:nvSpPr>
        <p:spPr>
          <a:solidFill>
            <a:srgbClr val="FFFFFF"/>
          </a:solidFill>
          <a:ln/>
        </p:spPr>
      </p:sp>
      <p:sp>
        <p:nvSpPr>
          <p:cNvPr id="49156" name="Rectangle 3">
            <a:extLst>
              <a:ext uri="{FF2B5EF4-FFF2-40B4-BE49-F238E27FC236}">
                <a16:creationId xmlns:a16="http://schemas.microsoft.com/office/drawing/2014/main" id="{7B91ABAC-33F1-4F99-1518-1BC22E158700}"/>
              </a:ext>
            </a:extLst>
          </p:cNvPr>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ltLang="en-US">
              <a:latin typeface="Arial" panose="020B0604020202020204" pitchFamily="34" charset="0"/>
              <a:ea typeface="ＭＳ Ｐゴシック" panose="020B0600070205080204" pitchFamily="50"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a:extLst>
              <a:ext uri="{FF2B5EF4-FFF2-40B4-BE49-F238E27FC236}">
                <a16:creationId xmlns:a16="http://schemas.microsoft.com/office/drawing/2014/main" id="{EAC2A6F5-7CA1-6F25-5136-24D9B54C1FBD}"/>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Arial" panose="020B0604020202020204" pitchFamily="34" charset="0"/>
                <a:ea typeface="ＭＳ Ｐゴシック" panose="020B0600070205080204" pitchFamily="50" charset="-128"/>
              </a:defRPr>
            </a:lvl1pPr>
            <a:lvl2pPr marL="37931725" indent="-37474525">
              <a:defRPr kumimoji="1" sz="2400">
                <a:solidFill>
                  <a:schemeClr val="tx1"/>
                </a:solidFill>
                <a:latin typeface="Arial" panose="020B0604020202020204" pitchFamily="34" charset="0"/>
                <a:ea typeface="ＭＳ Ｐゴシック" panose="020B0600070205080204" pitchFamily="50" charset="-128"/>
              </a:defRPr>
            </a:lvl2pPr>
            <a:lvl3pPr>
              <a:defRPr kumimoji="1" sz="2400">
                <a:solidFill>
                  <a:schemeClr val="tx1"/>
                </a:solidFill>
                <a:latin typeface="Arial" panose="020B0604020202020204" pitchFamily="34" charset="0"/>
                <a:ea typeface="ＭＳ Ｐゴシック" panose="020B0600070205080204" pitchFamily="50" charset="-128"/>
              </a:defRPr>
            </a:lvl3pPr>
            <a:lvl4pPr>
              <a:defRPr kumimoji="1" sz="2400">
                <a:solidFill>
                  <a:schemeClr val="tx1"/>
                </a:solidFill>
                <a:latin typeface="Arial" panose="020B0604020202020204" pitchFamily="34" charset="0"/>
                <a:ea typeface="ＭＳ Ｐゴシック" panose="020B0600070205080204" pitchFamily="50" charset="-128"/>
              </a:defRPr>
            </a:lvl4pPr>
            <a:lvl5pPr>
              <a:defRPr kumimoji="1" sz="2400">
                <a:solidFill>
                  <a:schemeClr val="tx1"/>
                </a:solidFill>
                <a:latin typeface="Arial" panose="020B0604020202020204" pitchFamily="34" charset="0"/>
                <a:ea typeface="ＭＳ Ｐゴシック" panose="020B0600070205080204" pitchFamily="50" charset="-128"/>
              </a:defRPr>
            </a:lvl5pPr>
            <a:lvl6pPr marL="4572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9144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13716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18288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fld id="{1ABC1AA6-31E1-46CE-A36E-031AB67CAF55}" type="slidenum">
              <a:rPr lang="en-US" altLang="ja-JP" sz="1200"/>
              <a:pPr/>
              <a:t>3</a:t>
            </a:fld>
            <a:endParaRPr lang="en-US" altLang="ja-JP" sz="1200"/>
          </a:p>
        </p:txBody>
      </p:sp>
      <p:sp>
        <p:nvSpPr>
          <p:cNvPr id="49155" name="Rectangle 2">
            <a:extLst>
              <a:ext uri="{FF2B5EF4-FFF2-40B4-BE49-F238E27FC236}">
                <a16:creationId xmlns:a16="http://schemas.microsoft.com/office/drawing/2014/main" id="{EE20C540-FB43-540F-9D9E-A9A72AB92454}"/>
              </a:ext>
            </a:extLst>
          </p:cNvPr>
          <p:cNvSpPr>
            <a:spLocks noGrp="1" noRot="1" noChangeAspect="1" noChangeArrowheads="1" noTextEdit="1"/>
          </p:cNvSpPr>
          <p:nvPr>
            <p:ph type="sldImg"/>
          </p:nvPr>
        </p:nvSpPr>
        <p:spPr>
          <a:solidFill>
            <a:srgbClr val="FFFFFF"/>
          </a:solidFill>
          <a:ln/>
        </p:spPr>
      </p:sp>
      <p:sp>
        <p:nvSpPr>
          <p:cNvPr id="49156" name="Rectangle 3">
            <a:extLst>
              <a:ext uri="{FF2B5EF4-FFF2-40B4-BE49-F238E27FC236}">
                <a16:creationId xmlns:a16="http://schemas.microsoft.com/office/drawing/2014/main" id="{7B91ABAC-33F1-4F99-1518-1BC22E158700}"/>
              </a:ext>
            </a:extLst>
          </p:cNvPr>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ltLang="en-US">
              <a:latin typeface="Arial" panose="020B0604020202020204" pitchFamily="34" charset="0"/>
              <a:ea typeface="ＭＳ Ｐゴシック" panose="020B0600070205080204" pitchFamily="50" charset="-128"/>
            </a:endParaRPr>
          </a:p>
        </p:txBody>
      </p:sp>
    </p:spTree>
    <p:extLst>
      <p:ext uri="{BB962C8B-B14F-4D97-AF65-F5344CB8AC3E}">
        <p14:creationId xmlns:p14="http://schemas.microsoft.com/office/powerpoint/2010/main" val="24523476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a:extLst>
              <a:ext uri="{FF2B5EF4-FFF2-40B4-BE49-F238E27FC236}">
                <a16:creationId xmlns:a16="http://schemas.microsoft.com/office/drawing/2014/main" id="{EAC2A6F5-7CA1-6F25-5136-24D9B54C1FBD}"/>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Arial" panose="020B0604020202020204" pitchFamily="34" charset="0"/>
                <a:ea typeface="ＭＳ Ｐゴシック" panose="020B0600070205080204" pitchFamily="50" charset="-128"/>
              </a:defRPr>
            </a:lvl1pPr>
            <a:lvl2pPr marL="37931725" indent="-37474525">
              <a:defRPr kumimoji="1" sz="2400">
                <a:solidFill>
                  <a:schemeClr val="tx1"/>
                </a:solidFill>
                <a:latin typeface="Arial" panose="020B0604020202020204" pitchFamily="34" charset="0"/>
                <a:ea typeface="ＭＳ Ｐゴシック" panose="020B0600070205080204" pitchFamily="50" charset="-128"/>
              </a:defRPr>
            </a:lvl2pPr>
            <a:lvl3pPr>
              <a:defRPr kumimoji="1" sz="2400">
                <a:solidFill>
                  <a:schemeClr val="tx1"/>
                </a:solidFill>
                <a:latin typeface="Arial" panose="020B0604020202020204" pitchFamily="34" charset="0"/>
                <a:ea typeface="ＭＳ Ｐゴシック" panose="020B0600070205080204" pitchFamily="50" charset="-128"/>
              </a:defRPr>
            </a:lvl3pPr>
            <a:lvl4pPr>
              <a:defRPr kumimoji="1" sz="2400">
                <a:solidFill>
                  <a:schemeClr val="tx1"/>
                </a:solidFill>
                <a:latin typeface="Arial" panose="020B0604020202020204" pitchFamily="34" charset="0"/>
                <a:ea typeface="ＭＳ Ｐゴシック" panose="020B0600070205080204" pitchFamily="50" charset="-128"/>
              </a:defRPr>
            </a:lvl4pPr>
            <a:lvl5pPr>
              <a:defRPr kumimoji="1" sz="2400">
                <a:solidFill>
                  <a:schemeClr val="tx1"/>
                </a:solidFill>
                <a:latin typeface="Arial" panose="020B0604020202020204" pitchFamily="34" charset="0"/>
                <a:ea typeface="ＭＳ Ｐゴシック" panose="020B0600070205080204" pitchFamily="50" charset="-128"/>
              </a:defRPr>
            </a:lvl5pPr>
            <a:lvl6pPr marL="4572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9144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13716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18288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fld id="{1ABC1AA6-31E1-46CE-A36E-031AB67CAF55}" type="slidenum">
              <a:rPr lang="en-US" altLang="ja-JP" sz="1200"/>
              <a:pPr/>
              <a:t>4</a:t>
            </a:fld>
            <a:endParaRPr lang="en-US" altLang="ja-JP" sz="1200"/>
          </a:p>
        </p:txBody>
      </p:sp>
      <p:sp>
        <p:nvSpPr>
          <p:cNvPr id="49155" name="Rectangle 2">
            <a:extLst>
              <a:ext uri="{FF2B5EF4-FFF2-40B4-BE49-F238E27FC236}">
                <a16:creationId xmlns:a16="http://schemas.microsoft.com/office/drawing/2014/main" id="{EE20C540-FB43-540F-9D9E-A9A72AB92454}"/>
              </a:ext>
            </a:extLst>
          </p:cNvPr>
          <p:cNvSpPr>
            <a:spLocks noGrp="1" noRot="1" noChangeAspect="1" noChangeArrowheads="1" noTextEdit="1"/>
          </p:cNvSpPr>
          <p:nvPr>
            <p:ph type="sldImg"/>
          </p:nvPr>
        </p:nvSpPr>
        <p:spPr>
          <a:solidFill>
            <a:srgbClr val="FFFFFF"/>
          </a:solidFill>
          <a:ln/>
        </p:spPr>
      </p:sp>
      <p:sp>
        <p:nvSpPr>
          <p:cNvPr id="49156" name="Rectangle 3">
            <a:extLst>
              <a:ext uri="{FF2B5EF4-FFF2-40B4-BE49-F238E27FC236}">
                <a16:creationId xmlns:a16="http://schemas.microsoft.com/office/drawing/2014/main" id="{7B91ABAC-33F1-4F99-1518-1BC22E158700}"/>
              </a:ext>
            </a:extLst>
          </p:cNvPr>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ltLang="en-US">
              <a:latin typeface="Arial" panose="020B0604020202020204" pitchFamily="34" charset="0"/>
              <a:ea typeface="ＭＳ Ｐゴシック" panose="020B0600070205080204" pitchFamily="50" charset="-128"/>
            </a:endParaRPr>
          </a:p>
        </p:txBody>
      </p:sp>
    </p:spTree>
    <p:extLst>
      <p:ext uri="{BB962C8B-B14F-4D97-AF65-F5344CB8AC3E}">
        <p14:creationId xmlns:p14="http://schemas.microsoft.com/office/powerpoint/2010/main" val="38722715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a:extLst>
              <a:ext uri="{FF2B5EF4-FFF2-40B4-BE49-F238E27FC236}">
                <a16:creationId xmlns:a16="http://schemas.microsoft.com/office/drawing/2014/main" id="{EAC2A6F5-7CA1-6F25-5136-24D9B54C1FBD}"/>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Arial" panose="020B0604020202020204" pitchFamily="34" charset="0"/>
                <a:ea typeface="ＭＳ Ｐゴシック" panose="020B0600070205080204" pitchFamily="50" charset="-128"/>
              </a:defRPr>
            </a:lvl1pPr>
            <a:lvl2pPr marL="37931725" indent="-37474525">
              <a:defRPr kumimoji="1" sz="2400">
                <a:solidFill>
                  <a:schemeClr val="tx1"/>
                </a:solidFill>
                <a:latin typeface="Arial" panose="020B0604020202020204" pitchFamily="34" charset="0"/>
                <a:ea typeface="ＭＳ Ｐゴシック" panose="020B0600070205080204" pitchFamily="50" charset="-128"/>
              </a:defRPr>
            </a:lvl2pPr>
            <a:lvl3pPr>
              <a:defRPr kumimoji="1" sz="2400">
                <a:solidFill>
                  <a:schemeClr val="tx1"/>
                </a:solidFill>
                <a:latin typeface="Arial" panose="020B0604020202020204" pitchFamily="34" charset="0"/>
                <a:ea typeface="ＭＳ Ｐゴシック" panose="020B0600070205080204" pitchFamily="50" charset="-128"/>
              </a:defRPr>
            </a:lvl3pPr>
            <a:lvl4pPr>
              <a:defRPr kumimoji="1" sz="2400">
                <a:solidFill>
                  <a:schemeClr val="tx1"/>
                </a:solidFill>
                <a:latin typeface="Arial" panose="020B0604020202020204" pitchFamily="34" charset="0"/>
                <a:ea typeface="ＭＳ Ｐゴシック" panose="020B0600070205080204" pitchFamily="50" charset="-128"/>
              </a:defRPr>
            </a:lvl4pPr>
            <a:lvl5pPr>
              <a:defRPr kumimoji="1" sz="2400">
                <a:solidFill>
                  <a:schemeClr val="tx1"/>
                </a:solidFill>
                <a:latin typeface="Arial" panose="020B0604020202020204" pitchFamily="34" charset="0"/>
                <a:ea typeface="ＭＳ Ｐゴシック" panose="020B0600070205080204" pitchFamily="50" charset="-128"/>
              </a:defRPr>
            </a:lvl5pPr>
            <a:lvl6pPr marL="4572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9144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13716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18288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fld id="{1ABC1AA6-31E1-46CE-A36E-031AB67CAF55}" type="slidenum">
              <a:rPr lang="en-US" altLang="ja-JP" sz="1200"/>
              <a:pPr/>
              <a:t>5</a:t>
            </a:fld>
            <a:endParaRPr lang="en-US" altLang="ja-JP" sz="1200"/>
          </a:p>
        </p:txBody>
      </p:sp>
      <p:sp>
        <p:nvSpPr>
          <p:cNvPr id="49155" name="Rectangle 2">
            <a:extLst>
              <a:ext uri="{FF2B5EF4-FFF2-40B4-BE49-F238E27FC236}">
                <a16:creationId xmlns:a16="http://schemas.microsoft.com/office/drawing/2014/main" id="{EE20C540-FB43-540F-9D9E-A9A72AB92454}"/>
              </a:ext>
            </a:extLst>
          </p:cNvPr>
          <p:cNvSpPr>
            <a:spLocks noGrp="1" noRot="1" noChangeAspect="1" noChangeArrowheads="1" noTextEdit="1"/>
          </p:cNvSpPr>
          <p:nvPr>
            <p:ph type="sldImg"/>
          </p:nvPr>
        </p:nvSpPr>
        <p:spPr>
          <a:solidFill>
            <a:srgbClr val="FFFFFF"/>
          </a:solidFill>
          <a:ln/>
        </p:spPr>
      </p:sp>
      <p:sp>
        <p:nvSpPr>
          <p:cNvPr id="49156" name="Rectangle 3">
            <a:extLst>
              <a:ext uri="{FF2B5EF4-FFF2-40B4-BE49-F238E27FC236}">
                <a16:creationId xmlns:a16="http://schemas.microsoft.com/office/drawing/2014/main" id="{7B91ABAC-33F1-4F99-1518-1BC22E158700}"/>
              </a:ext>
            </a:extLst>
          </p:cNvPr>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ltLang="en-US">
              <a:latin typeface="Arial" panose="020B0604020202020204" pitchFamily="34" charset="0"/>
              <a:ea typeface="ＭＳ Ｐゴシック" panose="020B0600070205080204" pitchFamily="50" charset="-128"/>
            </a:endParaRPr>
          </a:p>
        </p:txBody>
      </p:sp>
    </p:spTree>
    <p:extLst>
      <p:ext uri="{BB962C8B-B14F-4D97-AF65-F5344CB8AC3E}">
        <p14:creationId xmlns:p14="http://schemas.microsoft.com/office/powerpoint/2010/main" val="4827740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a:extLst>
              <a:ext uri="{FF2B5EF4-FFF2-40B4-BE49-F238E27FC236}">
                <a16:creationId xmlns:a16="http://schemas.microsoft.com/office/drawing/2014/main" id="{EAC2A6F5-7CA1-6F25-5136-24D9B54C1FBD}"/>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Arial" panose="020B0604020202020204" pitchFamily="34" charset="0"/>
                <a:ea typeface="ＭＳ Ｐゴシック" panose="020B0600070205080204" pitchFamily="50" charset="-128"/>
              </a:defRPr>
            </a:lvl1pPr>
            <a:lvl2pPr marL="37931725" indent="-37474525">
              <a:defRPr kumimoji="1" sz="2400">
                <a:solidFill>
                  <a:schemeClr val="tx1"/>
                </a:solidFill>
                <a:latin typeface="Arial" panose="020B0604020202020204" pitchFamily="34" charset="0"/>
                <a:ea typeface="ＭＳ Ｐゴシック" panose="020B0600070205080204" pitchFamily="50" charset="-128"/>
              </a:defRPr>
            </a:lvl2pPr>
            <a:lvl3pPr>
              <a:defRPr kumimoji="1" sz="2400">
                <a:solidFill>
                  <a:schemeClr val="tx1"/>
                </a:solidFill>
                <a:latin typeface="Arial" panose="020B0604020202020204" pitchFamily="34" charset="0"/>
                <a:ea typeface="ＭＳ Ｐゴシック" panose="020B0600070205080204" pitchFamily="50" charset="-128"/>
              </a:defRPr>
            </a:lvl3pPr>
            <a:lvl4pPr>
              <a:defRPr kumimoji="1" sz="2400">
                <a:solidFill>
                  <a:schemeClr val="tx1"/>
                </a:solidFill>
                <a:latin typeface="Arial" panose="020B0604020202020204" pitchFamily="34" charset="0"/>
                <a:ea typeface="ＭＳ Ｐゴシック" panose="020B0600070205080204" pitchFamily="50" charset="-128"/>
              </a:defRPr>
            </a:lvl4pPr>
            <a:lvl5pPr>
              <a:defRPr kumimoji="1" sz="2400">
                <a:solidFill>
                  <a:schemeClr val="tx1"/>
                </a:solidFill>
                <a:latin typeface="Arial" panose="020B0604020202020204" pitchFamily="34" charset="0"/>
                <a:ea typeface="ＭＳ Ｐゴシック" panose="020B0600070205080204" pitchFamily="50" charset="-128"/>
              </a:defRPr>
            </a:lvl5pPr>
            <a:lvl6pPr marL="4572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9144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13716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18288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fld id="{1ABC1AA6-31E1-46CE-A36E-031AB67CAF55}" type="slidenum">
              <a:rPr lang="en-US" altLang="ja-JP" sz="1200"/>
              <a:pPr/>
              <a:t>7</a:t>
            </a:fld>
            <a:endParaRPr lang="en-US" altLang="ja-JP" sz="1200"/>
          </a:p>
        </p:txBody>
      </p:sp>
      <p:sp>
        <p:nvSpPr>
          <p:cNvPr id="49155" name="Rectangle 2">
            <a:extLst>
              <a:ext uri="{FF2B5EF4-FFF2-40B4-BE49-F238E27FC236}">
                <a16:creationId xmlns:a16="http://schemas.microsoft.com/office/drawing/2014/main" id="{EE20C540-FB43-540F-9D9E-A9A72AB92454}"/>
              </a:ext>
            </a:extLst>
          </p:cNvPr>
          <p:cNvSpPr>
            <a:spLocks noGrp="1" noRot="1" noChangeAspect="1" noChangeArrowheads="1" noTextEdit="1"/>
          </p:cNvSpPr>
          <p:nvPr>
            <p:ph type="sldImg"/>
          </p:nvPr>
        </p:nvSpPr>
        <p:spPr>
          <a:solidFill>
            <a:srgbClr val="FFFFFF"/>
          </a:solidFill>
          <a:ln/>
        </p:spPr>
      </p:sp>
      <p:sp>
        <p:nvSpPr>
          <p:cNvPr id="49156" name="Rectangle 3">
            <a:extLst>
              <a:ext uri="{FF2B5EF4-FFF2-40B4-BE49-F238E27FC236}">
                <a16:creationId xmlns:a16="http://schemas.microsoft.com/office/drawing/2014/main" id="{7B91ABAC-33F1-4F99-1518-1BC22E158700}"/>
              </a:ext>
            </a:extLst>
          </p:cNvPr>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ltLang="en-US">
              <a:latin typeface="Arial" panose="020B0604020202020204" pitchFamily="34" charset="0"/>
              <a:ea typeface="ＭＳ Ｐゴシック" panose="020B0600070205080204" pitchFamily="50" charset="-128"/>
            </a:endParaRPr>
          </a:p>
        </p:txBody>
      </p:sp>
    </p:spTree>
    <p:extLst>
      <p:ext uri="{BB962C8B-B14F-4D97-AF65-F5344CB8AC3E}">
        <p14:creationId xmlns:p14="http://schemas.microsoft.com/office/powerpoint/2010/main" val="23681725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a:extLst>
              <a:ext uri="{FF2B5EF4-FFF2-40B4-BE49-F238E27FC236}">
                <a16:creationId xmlns:a16="http://schemas.microsoft.com/office/drawing/2014/main" id="{A5493579-49E7-3AD6-B193-672A8A571033}"/>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Arial" panose="020B0604020202020204" pitchFamily="34" charset="0"/>
                <a:ea typeface="ＭＳ Ｐゴシック" panose="020B0600070205080204" pitchFamily="50" charset="-128"/>
              </a:defRPr>
            </a:lvl1pPr>
            <a:lvl2pPr marL="37931725" indent="-37474525">
              <a:defRPr kumimoji="1" sz="2400">
                <a:solidFill>
                  <a:schemeClr val="tx1"/>
                </a:solidFill>
                <a:latin typeface="Arial" panose="020B0604020202020204" pitchFamily="34" charset="0"/>
                <a:ea typeface="ＭＳ Ｐゴシック" panose="020B0600070205080204" pitchFamily="50" charset="-128"/>
              </a:defRPr>
            </a:lvl2pPr>
            <a:lvl3pPr>
              <a:defRPr kumimoji="1" sz="2400">
                <a:solidFill>
                  <a:schemeClr val="tx1"/>
                </a:solidFill>
                <a:latin typeface="Arial" panose="020B0604020202020204" pitchFamily="34" charset="0"/>
                <a:ea typeface="ＭＳ Ｐゴシック" panose="020B0600070205080204" pitchFamily="50" charset="-128"/>
              </a:defRPr>
            </a:lvl3pPr>
            <a:lvl4pPr>
              <a:defRPr kumimoji="1" sz="2400">
                <a:solidFill>
                  <a:schemeClr val="tx1"/>
                </a:solidFill>
                <a:latin typeface="Arial" panose="020B0604020202020204" pitchFamily="34" charset="0"/>
                <a:ea typeface="ＭＳ Ｐゴシック" panose="020B0600070205080204" pitchFamily="50" charset="-128"/>
              </a:defRPr>
            </a:lvl4pPr>
            <a:lvl5pPr>
              <a:defRPr kumimoji="1" sz="2400">
                <a:solidFill>
                  <a:schemeClr val="tx1"/>
                </a:solidFill>
                <a:latin typeface="Arial" panose="020B0604020202020204" pitchFamily="34" charset="0"/>
                <a:ea typeface="ＭＳ Ｐゴシック" panose="020B0600070205080204" pitchFamily="50" charset="-128"/>
              </a:defRPr>
            </a:lvl5pPr>
            <a:lvl6pPr marL="4572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9144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13716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18288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fld id="{611A11DC-A988-4ACE-A724-8911213F60E4}" type="slidenum">
              <a:rPr lang="en-US" altLang="ja-JP" sz="1200"/>
              <a:pPr/>
              <a:t>8</a:t>
            </a:fld>
            <a:endParaRPr lang="en-US" altLang="ja-JP" sz="1200"/>
          </a:p>
        </p:txBody>
      </p:sp>
      <p:sp>
        <p:nvSpPr>
          <p:cNvPr id="55299" name="Rectangle 2">
            <a:extLst>
              <a:ext uri="{FF2B5EF4-FFF2-40B4-BE49-F238E27FC236}">
                <a16:creationId xmlns:a16="http://schemas.microsoft.com/office/drawing/2014/main" id="{79A6F95E-A6AB-B68F-00A6-1763421B3DAA}"/>
              </a:ext>
            </a:extLst>
          </p:cNvPr>
          <p:cNvSpPr>
            <a:spLocks noGrp="1" noRot="1" noChangeAspect="1" noChangeArrowheads="1" noTextEdit="1"/>
          </p:cNvSpPr>
          <p:nvPr>
            <p:ph type="sldImg"/>
          </p:nvPr>
        </p:nvSpPr>
        <p:spPr>
          <a:solidFill>
            <a:srgbClr val="FFFFFF"/>
          </a:solidFill>
          <a:ln/>
        </p:spPr>
      </p:sp>
      <p:sp>
        <p:nvSpPr>
          <p:cNvPr id="55300" name="Rectangle 3">
            <a:extLst>
              <a:ext uri="{FF2B5EF4-FFF2-40B4-BE49-F238E27FC236}">
                <a16:creationId xmlns:a16="http://schemas.microsoft.com/office/drawing/2014/main" id="{DD478187-45CF-9794-4B40-8B89658A59B3}"/>
              </a:ext>
            </a:extLst>
          </p:cNvPr>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ltLang="en-US">
              <a:latin typeface="Arial" panose="020B0604020202020204" pitchFamily="34" charset="0"/>
              <a:ea typeface="ＭＳ Ｐゴシック" panose="020B0600070205080204" pitchFamily="50" charset="-128"/>
            </a:endParaRPr>
          </a:p>
        </p:txBody>
      </p:sp>
    </p:spTree>
    <p:extLst>
      <p:ext uri="{BB962C8B-B14F-4D97-AF65-F5344CB8AC3E}">
        <p14:creationId xmlns:p14="http://schemas.microsoft.com/office/powerpoint/2010/main" val="38508351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a:extLst>
              <a:ext uri="{FF2B5EF4-FFF2-40B4-BE49-F238E27FC236}">
                <a16:creationId xmlns:a16="http://schemas.microsoft.com/office/drawing/2014/main" id="{5C2C7DF2-FC67-7230-6C38-DD42929F6152}"/>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Arial" panose="020B0604020202020204" pitchFamily="34" charset="0"/>
                <a:ea typeface="ＭＳ Ｐゴシック" panose="020B0600070205080204" pitchFamily="50" charset="-128"/>
              </a:defRPr>
            </a:lvl1pPr>
            <a:lvl2pPr marL="37931725" indent="-37474525">
              <a:defRPr kumimoji="1" sz="2400">
                <a:solidFill>
                  <a:schemeClr val="tx1"/>
                </a:solidFill>
                <a:latin typeface="Arial" panose="020B0604020202020204" pitchFamily="34" charset="0"/>
                <a:ea typeface="ＭＳ Ｐゴシック" panose="020B0600070205080204" pitchFamily="50" charset="-128"/>
              </a:defRPr>
            </a:lvl2pPr>
            <a:lvl3pPr>
              <a:defRPr kumimoji="1" sz="2400">
                <a:solidFill>
                  <a:schemeClr val="tx1"/>
                </a:solidFill>
                <a:latin typeface="Arial" panose="020B0604020202020204" pitchFamily="34" charset="0"/>
                <a:ea typeface="ＭＳ Ｐゴシック" panose="020B0600070205080204" pitchFamily="50" charset="-128"/>
              </a:defRPr>
            </a:lvl3pPr>
            <a:lvl4pPr>
              <a:defRPr kumimoji="1" sz="2400">
                <a:solidFill>
                  <a:schemeClr val="tx1"/>
                </a:solidFill>
                <a:latin typeface="Arial" panose="020B0604020202020204" pitchFamily="34" charset="0"/>
                <a:ea typeface="ＭＳ Ｐゴシック" panose="020B0600070205080204" pitchFamily="50" charset="-128"/>
              </a:defRPr>
            </a:lvl4pPr>
            <a:lvl5pPr>
              <a:defRPr kumimoji="1" sz="2400">
                <a:solidFill>
                  <a:schemeClr val="tx1"/>
                </a:solidFill>
                <a:latin typeface="Arial" panose="020B0604020202020204" pitchFamily="34" charset="0"/>
                <a:ea typeface="ＭＳ Ｐゴシック" panose="020B0600070205080204" pitchFamily="50" charset="-128"/>
              </a:defRPr>
            </a:lvl5pPr>
            <a:lvl6pPr marL="4572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9144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13716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18288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fld id="{3335D3F5-54CB-486C-A7EF-6D2FB4A92368}" type="slidenum">
              <a:rPr lang="en-US" altLang="ja-JP" sz="1200"/>
              <a:pPr/>
              <a:t>9</a:t>
            </a:fld>
            <a:endParaRPr lang="en-US" altLang="ja-JP" sz="1200"/>
          </a:p>
        </p:txBody>
      </p:sp>
      <p:sp>
        <p:nvSpPr>
          <p:cNvPr id="53251" name="Rectangle 2">
            <a:extLst>
              <a:ext uri="{FF2B5EF4-FFF2-40B4-BE49-F238E27FC236}">
                <a16:creationId xmlns:a16="http://schemas.microsoft.com/office/drawing/2014/main" id="{C037DE90-1739-4D7C-9ED9-4CF5BFFBF06F}"/>
              </a:ext>
            </a:extLst>
          </p:cNvPr>
          <p:cNvSpPr>
            <a:spLocks noGrp="1" noRot="1" noChangeAspect="1" noChangeArrowheads="1" noTextEdit="1"/>
          </p:cNvSpPr>
          <p:nvPr>
            <p:ph type="sldImg"/>
          </p:nvPr>
        </p:nvSpPr>
        <p:spPr>
          <a:solidFill>
            <a:srgbClr val="FFFFFF"/>
          </a:solidFill>
          <a:ln/>
        </p:spPr>
      </p:sp>
      <p:sp>
        <p:nvSpPr>
          <p:cNvPr id="53252" name="Rectangle 3">
            <a:extLst>
              <a:ext uri="{FF2B5EF4-FFF2-40B4-BE49-F238E27FC236}">
                <a16:creationId xmlns:a16="http://schemas.microsoft.com/office/drawing/2014/main" id="{95A234F5-EA27-DACC-40B9-5B23AE5DAF67}"/>
              </a:ext>
            </a:extLst>
          </p:cNvPr>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ltLang="en-US">
              <a:latin typeface="Arial" panose="020B0604020202020204" pitchFamily="34" charset="0"/>
              <a:ea typeface="ＭＳ Ｐゴシック" panose="020B0600070205080204" pitchFamily="50" charset="-128"/>
            </a:endParaRPr>
          </a:p>
        </p:txBody>
      </p:sp>
    </p:spTree>
    <p:extLst>
      <p:ext uri="{BB962C8B-B14F-4D97-AF65-F5344CB8AC3E}">
        <p14:creationId xmlns:p14="http://schemas.microsoft.com/office/powerpoint/2010/main" val="25719034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a:extLst>
              <a:ext uri="{FF2B5EF4-FFF2-40B4-BE49-F238E27FC236}">
                <a16:creationId xmlns:a16="http://schemas.microsoft.com/office/drawing/2014/main" id="{A5493579-49E7-3AD6-B193-672A8A571033}"/>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Arial" panose="020B0604020202020204" pitchFamily="34" charset="0"/>
                <a:ea typeface="ＭＳ Ｐゴシック" panose="020B0600070205080204" pitchFamily="50" charset="-128"/>
              </a:defRPr>
            </a:lvl1pPr>
            <a:lvl2pPr marL="37931725" indent="-37474525">
              <a:defRPr kumimoji="1" sz="2400">
                <a:solidFill>
                  <a:schemeClr val="tx1"/>
                </a:solidFill>
                <a:latin typeface="Arial" panose="020B0604020202020204" pitchFamily="34" charset="0"/>
                <a:ea typeface="ＭＳ Ｐゴシック" panose="020B0600070205080204" pitchFamily="50" charset="-128"/>
              </a:defRPr>
            </a:lvl2pPr>
            <a:lvl3pPr>
              <a:defRPr kumimoji="1" sz="2400">
                <a:solidFill>
                  <a:schemeClr val="tx1"/>
                </a:solidFill>
                <a:latin typeface="Arial" panose="020B0604020202020204" pitchFamily="34" charset="0"/>
                <a:ea typeface="ＭＳ Ｐゴシック" panose="020B0600070205080204" pitchFamily="50" charset="-128"/>
              </a:defRPr>
            </a:lvl3pPr>
            <a:lvl4pPr>
              <a:defRPr kumimoji="1" sz="2400">
                <a:solidFill>
                  <a:schemeClr val="tx1"/>
                </a:solidFill>
                <a:latin typeface="Arial" panose="020B0604020202020204" pitchFamily="34" charset="0"/>
                <a:ea typeface="ＭＳ Ｐゴシック" panose="020B0600070205080204" pitchFamily="50" charset="-128"/>
              </a:defRPr>
            </a:lvl4pPr>
            <a:lvl5pPr>
              <a:defRPr kumimoji="1" sz="2400">
                <a:solidFill>
                  <a:schemeClr val="tx1"/>
                </a:solidFill>
                <a:latin typeface="Arial" panose="020B0604020202020204" pitchFamily="34" charset="0"/>
                <a:ea typeface="ＭＳ Ｐゴシック" panose="020B0600070205080204" pitchFamily="50" charset="-128"/>
              </a:defRPr>
            </a:lvl5pPr>
            <a:lvl6pPr marL="4572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9144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13716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18288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fld id="{611A11DC-A988-4ACE-A724-8911213F60E4}" type="slidenum">
              <a:rPr lang="en-US" altLang="ja-JP" sz="1200"/>
              <a:pPr/>
              <a:t>10</a:t>
            </a:fld>
            <a:endParaRPr lang="en-US" altLang="ja-JP" sz="1200"/>
          </a:p>
        </p:txBody>
      </p:sp>
      <p:sp>
        <p:nvSpPr>
          <p:cNvPr id="55299" name="Rectangle 2">
            <a:extLst>
              <a:ext uri="{FF2B5EF4-FFF2-40B4-BE49-F238E27FC236}">
                <a16:creationId xmlns:a16="http://schemas.microsoft.com/office/drawing/2014/main" id="{79A6F95E-A6AB-B68F-00A6-1763421B3DAA}"/>
              </a:ext>
            </a:extLst>
          </p:cNvPr>
          <p:cNvSpPr>
            <a:spLocks noGrp="1" noRot="1" noChangeAspect="1" noChangeArrowheads="1" noTextEdit="1"/>
          </p:cNvSpPr>
          <p:nvPr>
            <p:ph type="sldImg"/>
          </p:nvPr>
        </p:nvSpPr>
        <p:spPr>
          <a:solidFill>
            <a:srgbClr val="FFFFFF"/>
          </a:solidFill>
          <a:ln/>
        </p:spPr>
      </p:sp>
      <p:sp>
        <p:nvSpPr>
          <p:cNvPr id="55300" name="Rectangle 3">
            <a:extLst>
              <a:ext uri="{FF2B5EF4-FFF2-40B4-BE49-F238E27FC236}">
                <a16:creationId xmlns:a16="http://schemas.microsoft.com/office/drawing/2014/main" id="{DD478187-45CF-9794-4B40-8B89658A59B3}"/>
              </a:ext>
            </a:extLst>
          </p:cNvPr>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ltLang="en-US">
              <a:latin typeface="Arial" panose="020B0604020202020204" pitchFamily="34" charset="0"/>
              <a:ea typeface="ＭＳ Ｐゴシック" panose="020B0600070205080204" pitchFamily="50" charset="-128"/>
            </a:endParaRPr>
          </a:p>
        </p:txBody>
      </p:sp>
    </p:spTree>
    <p:extLst>
      <p:ext uri="{BB962C8B-B14F-4D97-AF65-F5344CB8AC3E}">
        <p14:creationId xmlns:p14="http://schemas.microsoft.com/office/powerpoint/2010/main" val="9068915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AutoShape 7"/>
          <p:cNvSpPr>
            <a:spLocks noChangeArrowheads="1"/>
          </p:cNvSpPr>
          <p:nvPr/>
        </p:nvSpPr>
        <p:spPr bwMode="auto">
          <a:xfrm>
            <a:off x="685800" y="2393950"/>
            <a:ext cx="7772400" cy="109538"/>
          </a:xfrm>
          <a:custGeom>
            <a:avLst/>
            <a:gdLst>
              <a:gd name="G0" fmla="+- 618 0 0"/>
            </a:gdLst>
            <a:ahLst/>
            <a:cxnLst>
              <a:cxn ang="0">
                <a:pos x="0" y="0"/>
              </a:cxn>
              <a:cxn ang="0">
                <a:pos x="618" y="0"/>
              </a:cxn>
              <a:cxn ang="0">
                <a:pos x="618" y="1000"/>
              </a:cxn>
              <a:cxn ang="0">
                <a:pos x="0" y="1000"/>
              </a:cxn>
              <a:cxn ang="0">
                <a:pos x="0" y="0"/>
              </a:cxn>
              <a:cxn ang="0">
                <a:pos x="1000" y="0"/>
              </a:cxn>
            </a:cxnLst>
            <a:rect l="0" t="0" r="r" b="b"/>
            <a:pathLst>
              <a:path w="1000" h="1000" stroke="0">
                <a:moveTo>
                  <a:pt x="0" y="0"/>
                </a:moveTo>
                <a:lnTo>
                  <a:pt x="618" y="0"/>
                </a:lnTo>
                <a:lnTo>
                  <a:pt x="618"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prstTxWarp prst="textNoShape">
              <a:avLst/>
            </a:prstTxWarp>
          </a:bodyPr>
          <a:lstStyle/>
          <a:p>
            <a:pPr>
              <a:defRPr/>
            </a:pPr>
            <a:endParaRPr kumimoji="0" lang="ja-JP" altLang="en-US">
              <a:latin typeface="Times New Roman" charset="0"/>
            </a:endParaRPr>
          </a:p>
        </p:txBody>
      </p:sp>
      <p:sp>
        <p:nvSpPr>
          <p:cNvPr id="10242" name="Rectangle 2"/>
          <p:cNvSpPr>
            <a:spLocks noGrp="1" noChangeArrowheads="1"/>
          </p:cNvSpPr>
          <p:nvPr>
            <p:ph type="ctrTitle"/>
          </p:nvPr>
        </p:nvSpPr>
        <p:spPr>
          <a:xfrm>
            <a:off x="685800" y="990600"/>
            <a:ext cx="7772400" cy="1371600"/>
          </a:xfrm>
        </p:spPr>
        <p:txBody>
          <a:bodyPr/>
          <a:lstStyle>
            <a:lvl1pPr>
              <a:defRPr sz="4000"/>
            </a:lvl1pPr>
          </a:lstStyle>
          <a:p>
            <a:r>
              <a:rPr lang="ja-JP" altLang="en-US"/>
              <a:t>マスタ</a:t>
            </a:r>
            <a:r>
              <a:rPr lang="en-US" altLang="ja-JP"/>
              <a:t> </a:t>
            </a:r>
            <a:r>
              <a:rPr lang="ja-JP" altLang="en-US"/>
              <a:t>タイトルの書式設定</a:t>
            </a:r>
          </a:p>
        </p:txBody>
      </p:sp>
      <p:sp>
        <p:nvSpPr>
          <p:cNvPr id="10243" name="Rectangle 3"/>
          <p:cNvSpPr>
            <a:spLocks noGrp="1" noChangeArrowheads="1"/>
          </p:cNvSpPr>
          <p:nvPr>
            <p:ph type="subTitle" idx="1"/>
          </p:nvPr>
        </p:nvSpPr>
        <p:spPr>
          <a:xfrm>
            <a:off x="1447800" y="3429000"/>
            <a:ext cx="7010400" cy="1600200"/>
          </a:xfrm>
        </p:spPr>
        <p:txBody>
          <a:bodyPr/>
          <a:lstStyle>
            <a:lvl1pPr marL="0" indent="0">
              <a:buFont typeface="Wingdings" charset="2"/>
              <a:buNone/>
              <a:defRPr sz="2800"/>
            </a:lvl1pPr>
          </a:lstStyle>
          <a:p>
            <a:r>
              <a:rPr lang="ja-JP" altLang="en-US"/>
              <a:t>マスタ</a:t>
            </a:r>
            <a:r>
              <a:rPr lang="en-US" altLang="ja-JP"/>
              <a:t> </a:t>
            </a:r>
            <a:r>
              <a:rPr lang="ja-JP" altLang="en-US"/>
              <a:t>サブタイトルの書式設定</a:t>
            </a:r>
          </a:p>
        </p:txBody>
      </p:sp>
      <p:sp>
        <p:nvSpPr>
          <p:cNvPr id="5" name="Rectangle 4"/>
          <p:cNvSpPr>
            <a:spLocks noGrp="1" noChangeArrowheads="1"/>
          </p:cNvSpPr>
          <p:nvPr>
            <p:ph type="dt" sz="half" idx="10"/>
          </p:nvPr>
        </p:nvSpPr>
        <p:spPr>
          <a:xfrm>
            <a:off x="685800" y="6248400"/>
            <a:ext cx="1905000" cy="457200"/>
          </a:xfrm>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xfrm>
            <a:off x="3124200" y="6248400"/>
            <a:ext cx="2895600" cy="457200"/>
          </a:xfrm>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xfrm>
            <a:off x="6553200" y="6248400"/>
            <a:ext cx="1905000" cy="457200"/>
          </a:xfrm>
        </p:spPr>
        <p:txBody>
          <a:bodyPr/>
          <a:lstStyle>
            <a:lvl1pPr>
              <a:defRPr/>
            </a:lvl1pPr>
          </a:lstStyle>
          <a:p>
            <a:pPr>
              <a:defRPr/>
            </a:pPr>
            <a:fld id="{1C8E6369-E172-4648-8269-120DABE5E57E}"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pPr>
              <a:defRPr/>
            </a:pPr>
            <a:fld id="{3440CC18-CE7B-284A-8E63-967017DA3EC9}"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73838" y="304800"/>
            <a:ext cx="2001837" cy="5715000"/>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566738" y="304800"/>
            <a:ext cx="5854700" cy="5715000"/>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pPr>
              <a:defRPr/>
            </a:pPr>
            <a:fld id="{FC616873-8FC7-2E49-909E-6018C751F7D5}"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pPr>
              <a:defRPr/>
            </a:pPr>
            <a:fld id="{4178C75B-C2D6-C74B-9410-83E1048D7CDC}"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 ヘッダー">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pPr>
              <a:defRPr/>
            </a:pPr>
            <a:fld id="{9788AA56-D21C-814C-A9BC-C00099445768}"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5667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34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pPr>
              <a:defRPr/>
            </a:pPr>
            <a:fld id="{123711AE-760D-B94A-BA95-F76DD60E6E86}"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8"/>
          <p:cNvSpPr>
            <a:spLocks noGrp="1" noChangeArrowheads="1"/>
          </p:cNvSpPr>
          <p:nvPr>
            <p:ph type="sldNum" sz="quarter" idx="12"/>
          </p:nvPr>
        </p:nvSpPr>
        <p:spPr>
          <a:ln/>
        </p:spPr>
        <p:txBody>
          <a:bodyPr/>
          <a:lstStyle>
            <a:lvl1pPr>
              <a:defRPr/>
            </a:lvl1pPr>
          </a:lstStyle>
          <a:p>
            <a:pPr>
              <a:defRPr/>
            </a:pPr>
            <a:fld id="{D48B3972-D498-4942-B520-E84A480AF1BD}"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8"/>
          <p:cNvSpPr>
            <a:spLocks noGrp="1" noChangeArrowheads="1"/>
          </p:cNvSpPr>
          <p:nvPr>
            <p:ph type="sldNum" sz="quarter" idx="12"/>
          </p:nvPr>
        </p:nvSpPr>
        <p:spPr>
          <a:ln/>
        </p:spPr>
        <p:txBody>
          <a:bodyPr/>
          <a:lstStyle>
            <a:lvl1pPr>
              <a:defRPr/>
            </a:lvl1pPr>
          </a:lstStyle>
          <a:p>
            <a:pPr>
              <a:defRPr/>
            </a:pPr>
            <a:fld id="{2A661EF4-69AC-E743-9536-31671A8829C5}"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8"/>
          <p:cNvSpPr>
            <a:spLocks noGrp="1" noChangeArrowheads="1"/>
          </p:cNvSpPr>
          <p:nvPr>
            <p:ph type="sldNum" sz="quarter" idx="12"/>
          </p:nvPr>
        </p:nvSpPr>
        <p:spPr>
          <a:ln/>
        </p:spPr>
        <p:txBody>
          <a:bodyPr/>
          <a:lstStyle>
            <a:lvl1pPr>
              <a:defRPr/>
            </a:lvl1pPr>
          </a:lstStyle>
          <a:p>
            <a:pPr>
              <a:defRPr/>
            </a:pPr>
            <a:fld id="{519DBC0D-7DEA-CF44-AEE5-CBCC489ECE70}"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pPr>
              <a:defRPr/>
            </a:pPr>
            <a:fld id="{AD0EECDB-F666-FA4B-919C-56FC7F0D3846}"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と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pPr>
              <a:defRPr/>
            </a:pPr>
            <a:fld id="{C32F9FF0-CAF9-6049-9A4B-1A6F2C6CE910}"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chemeClr val="bg2"/>
          </a:fgClr>
          <a:bgClr>
            <a:schemeClr val="bg1"/>
          </a:bgClr>
        </a:patt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74675" y="304800"/>
            <a:ext cx="8001000" cy="12160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ja-JP" altLang="en-US"/>
              <a:t>マスタ</a:t>
            </a:r>
            <a:r>
              <a:rPr lang="en-US" altLang="ja-JP"/>
              <a:t> </a:t>
            </a:r>
            <a:r>
              <a:rPr lang="ja-JP" altLang="en-US"/>
              <a:t>タイトルの書式設定</a:t>
            </a:r>
          </a:p>
        </p:txBody>
      </p:sp>
      <p:sp>
        <p:nvSpPr>
          <p:cNvPr id="1027" name="Rectangle 3"/>
          <p:cNvSpPr>
            <a:spLocks noGrp="1" noChangeArrowheads="1"/>
          </p:cNvSpPr>
          <p:nvPr>
            <p:ph type="body" idx="1"/>
          </p:nvPr>
        </p:nvSpPr>
        <p:spPr bwMode="auto">
          <a:xfrm>
            <a:off x="566738" y="1752600"/>
            <a:ext cx="8001000" cy="426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a:t>
            </a:r>
            <a:r>
              <a:rPr lang="en-US" altLang="ja-JP"/>
              <a:t> </a:t>
            </a:r>
            <a:r>
              <a:rPr lang="ja-JP" altLang="en-US"/>
              <a:t>テキストの書式設定</a:t>
            </a:r>
            <a:endParaRPr lang="en-US" altLang="ja-JP"/>
          </a:p>
          <a:p>
            <a:pPr lvl="1"/>
            <a:r>
              <a:rPr lang="ja-JP" altLang="en-US"/>
              <a:t>第</a:t>
            </a:r>
            <a:r>
              <a:rPr lang="en-US" altLang="ja-JP"/>
              <a:t> 2 </a:t>
            </a:r>
            <a:r>
              <a:rPr lang="ja-JP" altLang="en-US"/>
              <a:t>レベル</a:t>
            </a:r>
            <a:endParaRPr lang="en-US" altLang="ja-JP"/>
          </a:p>
          <a:p>
            <a:pPr lvl="2"/>
            <a:r>
              <a:rPr lang="ja-JP" altLang="en-US"/>
              <a:t>第</a:t>
            </a:r>
            <a:r>
              <a:rPr lang="en-US" altLang="ja-JP"/>
              <a:t> 3 </a:t>
            </a:r>
            <a:r>
              <a:rPr lang="ja-JP" altLang="en-US"/>
              <a:t>レベル</a:t>
            </a:r>
            <a:endParaRPr lang="en-US" altLang="ja-JP"/>
          </a:p>
          <a:p>
            <a:pPr lvl="3"/>
            <a:r>
              <a:rPr lang="ja-JP" altLang="en-US"/>
              <a:t>第</a:t>
            </a:r>
            <a:r>
              <a:rPr lang="en-US" altLang="ja-JP"/>
              <a:t> 4 </a:t>
            </a:r>
            <a:r>
              <a:rPr lang="ja-JP" altLang="en-US"/>
              <a:t>レベル</a:t>
            </a:r>
            <a:endParaRPr lang="en-US" altLang="ja-JP"/>
          </a:p>
          <a:p>
            <a:pPr lvl="4"/>
            <a:r>
              <a:rPr lang="ja-JP" altLang="en-US"/>
              <a:t>第</a:t>
            </a:r>
            <a:r>
              <a:rPr lang="en-US" altLang="ja-JP"/>
              <a:t> 5 </a:t>
            </a:r>
            <a:r>
              <a:rPr lang="ja-JP" altLang="en-US"/>
              <a:t>レベル</a:t>
            </a:r>
          </a:p>
        </p:txBody>
      </p:sp>
      <p:sp>
        <p:nvSpPr>
          <p:cNvPr id="9220" name="AutoShape 4"/>
          <p:cNvSpPr>
            <a:spLocks noChangeArrowheads="1"/>
          </p:cNvSpPr>
          <p:nvPr/>
        </p:nvSpPr>
        <p:spPr bwMode="auto">
          <a:xfrm>
            <a:off x="609600" y="1566863"/>
            <a:ext cx="7958138" cy="109537"/>
          </a:xfrm>
          <a:custGeom>
            <a:avLst/>
            <a:gdLst>
              <a:gd name="G0" fmla="+- 585 0 0"/>
            </a:gdLst>
            <a:ahLst/>
            <a:cxnLst>
              <a:cxn ang="0">
                <a:pos x="0" y="0"/>
              </a:cxn>
              <a:cxn ang="0">
                <a:pos x="585" y="0"/>
              </a:cxn>
              <a:cxn ang="0">
                <a:pos x="585" y="1000"/>
              </a:cxn>
              <a:cxn ang="0">
                <a:pos x="0" y="1000"/>
              </a:cxn>
              <a:cxn ang="0">
                <a:pos x="0" y="0"/>
              </a:cxn>
              <a:cxn ang="0">
                <a:pos x="1000" y="0"/>
              </a:cxn>
            </a:cxnLst>
            <a:rect l="0" t="0" r="r" b="b"/>
            <a:pathLst>
              <a:path w="1000" h="1000" stroke="0">
                <a:moveTo>
                  <a:pt x="0" y="0"/>
                </a:moveTo>
                <a:lnTo>
                  <a:pt x="585" y="0"/>
                </a:lnTo>
                <a:lnTo>
                  <a:pt x="585"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prstTxWarp prst="textNoShape">
              <a:avLst/>
            </a:prstTxWarp>
          </a:bodyPr>
          <a:lstStyle/>
          <a:p>
            <a:pPr>
              <a:defRPr/>
            </a:pPr>
            <a:endParaRPr kumimoji="0" lang="ja-JP" altLang="en-US">
              <a:latin typeface="Times New Roman" charset="0"/>
            </a:endParaRPr>
          </a:p>
        </p:txBody>
      </p:sp>
      <p:sp>
        <p:nvSpPr>
          <p:cNvPr id="9221" name="Line 5"/>
          <p:cNvSpPr>
            <a:spLocks noChangeShapeType="1"/>
          </p:cNvSpPr>
          <p:nvPr/>
        </p:nvSpPr>
        <p:spPr bwMode="auto">
          <a:xfrm flipV="1">
            <a:off x="609600" y="6172200"/>
            <a:ext cx="7924800" cy="0"/>
          </a:xfrm>
          <a:prstGeom prst="line">
            <a:avLst/>
          </a:prstGeom>
          <a:noFill/>
          <a:ln w="3175">
            <a:solidFill>
              <a:schemeClr val="accent2"/>
            </a:solidFill>
            <a:round/>
            <a:headEnd/>
            <a:tailEnd/>
          </a:ln>
          <a:effectLst/>
        </p:spPr>
        <p:txBody>
          <a:bodyPr>
            <a:prstTxWarp prst="textNoShape">
              <a:avLst/>
            </a:prstTxWarp>
          </a:bodyPr>
          <a:lstStyle/>
          <a:p>
            <a:pPr>
              <a:defRPr/>
            </a:pPr>
            <a:endParaRPr lang="ja-JP" altLang="en-US"/>
          </a:p>
        </p:txBody>
      </p:sp>
      <p:sp>
        <p:nvSpPr>
          <p:cNvPr id="9222" name="Rectangle 6"/>
          <p:cNvSpPr>
            <a:spLocks noGrp="1" noChangeArrowheads="1"/>
          </p:cNvSpPr>
          <p:nvPr>
            <p:ph type="dt" sz="half" idx="2"/>
          </p:nvPr>
        </p:nvSpPr>
        <p:spPr bwMode="auto">
          <a:xfrm>
            <a:off x="6096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kumimoji="0" sz="1200"/>
            </a:lvl1pPr>
          </a:lstStyle>
          <a:p>
            <a:pPr>
              <a:defRPr/>
            </a:pPr>
            <a:endParaRPr lang="en-US" altLang="ja-JP"/>
          </a:p>
        </p:txBody>
      </p:sp>
      <p:sp>
        <p:nvSpPr>
          <p:cNvPr id="9223" name="Rectangle 7"/>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kumimoji="0" sz="1200"/>
            </a:lvl1pPr>
          </a:lstStyle>
          <a:p>
            <a:pPr>
              <a:defRPr/>
            </a:pPr>
            <a:endParaRPr lang="en-US" altLang="ja-JP"/>
          </a:p>
        </p:txBody>
      </p:sp>
      <p:sp>
        <p:nvSpPr>
          <p:cNvPr id="9224" name="Rectangle 8"/>
          <p:cNvSpPr>
            <a:spLocks noGrp="1" noChangeArrowheads="1"/>
          </p:cNvSpPr>
          <p:nvPr>
            <p:ph type="sldNum" sz="quarter" idx="4"/>
          </p:nvPr>
        </p:nvSpPr>
        <p:spPr bwMode="auto">
          <a:xfrm>
            <a:off x="65532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kumimoji="0" sz="1200"/>
            </a:lvl1pPr>
          </a:lstStyle>
          <a:p>
            <a:pPr>
              <a:defRPr/>
            </a:pPr>
            <a:fld id="{2B0BAEB8-27B6-194D-AFB1-A48262D518E4}"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774" r:id="rId1"/>
    <p:sldLayoutId id="2147483764" r:id="rId2"/>
    <p:sldLayoutId id="2147483765" r:id="rId3"/>
    <p:sldLayoutId id="2147483766" r:id="rId4"/>
    <p:sldLayoutId id="2147483767" r:id="rId5"/>
    <p:sldLayoutId id="2147483768" r:id="rId6"/>
    <p:sldLayoutId id="2147483769" r:id="rId7"/>
    <p:sldLayoutId id="2147483770" r:id="rId8"/>
    <p:sldLayoutId id="2147483771" r:id="rId9"/>
    <p:sldLayoutId id="2147483772" r:id="rId10"/>
    <p:sldLayoutId id="2147483773" r:id="rId11"/>
  </p:sldLayoutIdLst>
  <p:txStyles>
    <p:titleStyle>
      <a:lvl1pPr algn="l" rtl="0" fontAlgn="base">
        <a:spcBef>
          <a:spcPct val="0"/>
        </a:spcBef>
        <a:spcAft>
          <a:spcPct val="0"/>
        </a:spcAft>
        <a:defRPr kumimoji="1" sz="3800">
          <a:solidFill>
            <a:schemeClr val="tx2"/>
          </a:solidFill>
          <a:latin typeface="+mj-lt"/>
          <a:ea typeface="ＭＳ Ｐゴシック" charset="-128"/>
          <a:cs typeface="ＭＳ Ｐゴシック" charset="-128"/>
        </a:defRPr>
      </a:lvl1pPr>
      <a:lvl2pPr algn="l" rtl="0" fontAlgn="base">
        <a:spcBef>
          <a:spcPct val="0"/>
        </a:spcBef>
        <a:spcAft>
          <a:spcPct val="0"/>
        </a:spcAft>
        <a:defRPr kumimoji="1" sz="3800">
          <a:solidFill>
            <a:schemeClr val="tx2"/>
          </a:solidFill>
          <a:latin typeface="Arial" charset="0"/>
          <a:ea typeface="ＭＳ Ｐゴシック" charset="-128"/>
          <a:cs typeface="ＭＳ Ｐゴシック" charset="-128"/>
        </a:defRPr>
      </a:lvl2pPr>
      <a:lvl3pPr algn="l" rtl="0" fontAlgn="base">
        <a:spcBef>
          <a:spcPct val="0"/>
        </a:spcBef>
        <a:spcAft>
          <a:spcPct val="0"/>
        </a:spcAft>
        <a:defRPr kumimoji="1" sz="3800">
          <a:solidFill>
            <a:schemeClr val="tx2"/>
          </a:solidFill>
          <a:latin typeface="Arial" charset="0"/>
          <a:ea typeface="ＭＳ Ｐゴシック" charset="-128"/>
          <a:cs typeface="ＭＳ Ｐゴシック" charset="-128"/>
        </a:defRPr>
      </a:lvl3pPr>
      <a:lvl4pPr algn="l" rtl="0" fontAlgn="base">
        <a:spcBef>
          <a:spcPct val="0"/>
        </a:spcBef>
        <a:spcAft>
          <a:spcPct val="0"/>
        </a:spcAft>
        <a:defRPr kumimoji="1" sz="3800">
          <a:solidFill>
            <a:schemeClr val="tx2"/>
          </a:solidFill>
          <a:latin typeface="Arial" charset="0"/>
          <a:ea typeface="ＭＳ Ｐゴシック" charset="-128"/>
          <a:cs typeface="ＭＳ Ｐゴシック" charset="-128"/>
        </a:defRPr>
      </a:lvl4pPr>
      <a:lvl5pPr algn="l" rtl="0" fontAlgn="base">
        <a:spcBef>
          <a:spcPct val="0"/>
        </a:spcBef>
        <a:spcAft>
          <a:spcPct val="0"/>
        </a:spcAft>
        <a:defRPr kumimoji="1" sz="3800">
          <a:solidFill>
            <a:schemeClr val="tx2"/>
          </a:solidFill>
          <a:latin typeface="Arial" charset="0"/>
          <a:ea typeface="ＭＳ Ｐゴシック" charset="-128"/>
          <a:cs typeface="ＭＳ Ｐゴシック" charset="-128"/>
        </a:defRPr>
      </a:lvl5pPr>
      <a:lvl6pPr marL="457200" algn="l" rtl="0" fontAlgn="base">
        <a:spcBef>
          <a:spcPct val="0"/>
        </a:spcBef>
        <a:spcAft>
          <a:spcPct val="0"/>
        </a:spcAft>
        <a:defRPr sz="3800">
          <a:solidFill>
            <a:schemeClr val="tx2"/>
          </a:solidFill>
          <a:latin typeface="Arial" charset="0"/>
        </a:defRPr>
      </a:lvl6pPr>
      <a:lvl7pPr marL="914400" algn="l" rtl="0" fontAlgn="base">
        <a:spcBef>
          <a:spcPct val="0"/>
        </a:spcBef>
        <a:spcAft>
          <a:spcPct val="0"/>
        </a:spcAft>
        <a:defRPr sz="3800">
          <a:solidFill>
            <a:schemeClr val="tx2"/>
          </a:solidFill>
          <a:latin typeface="Arial" charset="0"/>
        </a:defRPr>
      </a:lvl7pPr>
      <a:lvl8pPr marL="1371600" algn="l" rtl="0" fontAlgn="base">
        <a:spcBef>
          <a:spcPct val="0"/>
        </a:spcBef>
        <a:spcAft>
          <a:spcPct val="0"/>
        </a:spcAft>
        <a:defRPr sz="3800">
          <a:solidFill>
            <a:schemeClr val="tx2"/>
          </a:solidFill>
          <a:latin typeface="Arial" charset="0"/>
        </a:defRPr>
      </a:lvl8pPr>
      <a:lvl9pPr marL="1828800" algn="l" rtl="0" fontAlgn="base">
        <a:spcBef>
          <a:spcPct val="0"/>
        </a:spcBef>
        <a:spcAft>
          <a:spcPct val="0"/>
        </a:spcAft>
        <a:defRPr sz="3800">
          <a:solidFill>
            <a:schemeClr val="tx2"/>
          </a:solidFill>
          <a:latin typeface="Arial" charset="0"/>
        </a:defRPr>
      </a:lvl9pPr>
    </p:titleStyle>
    <p:bodyStyle>
      <a:lvl1pPr marL="469900" indent="-469900" algn="l" rtl="0" fontAlgn="base">
        <a:spcBef>
          <a:spcPct val="20000"/>
        </a:spcBef>
        <a:spcAft>
          <a:spcPct val="0"/>
        </a:spcAft>
        <a:buClr>
          <a:schemeClr val="accent2"/>
        </a:buClr>
        <a:buFont typeface="Wingdings" charset="2"/>
        <a:buChar char="o"/>
        <a:defRPr kumimoji="1" sz="3000">
          <a:solidFill>
            <a:schemeClr val="tx1"/>
          </a:solidFill>
          <a:latin typeface="+mn-lt"/>
          <a:ea typeface="ＭＳ Ｐゴシック" charset="-128"/>
          <a:cs typeface="ＭＳ Ｐゴシック" charset="-128"/>
        </a:defRPr>
      </a:lvl1pPr>
      <a:lvl2pPr marL="908050" indent="-436563" algn="l" rtl="0" fontAlgn="base">
        <a:spcBef>
          <a:spcPct val="20000"/>
        </a:spcBef>
        <a:spcAft>
          <a:spcPct val="0"/>
        </a:spcAft>
        <a:buClr>
          <a:schemeClr val="accent2"/>
        </a:buClr>
        <a:buFont typeface="Wingdings" charset="2"/>
        <a:buChar char="n"/>
        <a:defRPr kumimoji="1" sz="2600">
          <a:solidFill>
            <a:schemeClr val="tx1"/>
          </a:solidFill>
          <a:latin typeface="+mn-lt"/>
          <a:ea typeface="ＭＳ Ｐゴシック" charset="-128"/>
        </a:defRPr>
      </a:lvl2pPr>
      <a:lvl3pPr marL="1304925" indent="-395288" algn="l" rtl="0" fontAlgn="base">
        <a:spcBef>
          <a:spcPct val="20000"/>
        </a:spcBef>
        <a:spcAft>
          <a:spcPct val="0"/>
        </a:spcAft>
        <a:buClr>
          <a:schemeClr val="accent2"/>
        </a:buClr>
        <a:buFont typeface="Wingdings" charset="2"/>
        <a:buChar char="o"/>
        <a:defRPr kumimoji="1" sz="2300">
          <a:solidFill>
            <a:schemeClr val="tx1"/>
          </a:solidFill>
          <a:latin typeface="+mn-lt"/>
          <a:ea typeface="ＭＳ Ｐゴシック" charset="-128"/>
        </a:defRPr>
      </a:lvl3pPr>
      <a:lvl4pPr marL="1693863" indent="-387350" algn="l" rtl="0" fontAlgn="base">
        <a:spcBef>
          <a:spcPct val="20000"/>
        </a:spcBef>
        <a:spcAft>
          <a:spcPct val="0"/>
        </a:spcAft>
        <a:buClr>
          <a:schemeClr val="accent2"/>
        </a:buClr>
        <a:buFont typeface="Wingdings" charset="2"/>
        <a:buChar char="n"/>
        <a:defRPr kumimoji="1" sz="2000">
          <a:solidFill>
            <a:schemeClr val="tx1"/>
          </a:solidFill>
          <a:latin typeface="+mn-lt"/>
          <a:ea typeface="ＭＳ Ｐゴシック" charset="-128"/>
        </a:defRPr>
      </a:lvl4pPr>
      <a:lvl5pPr marL="2093913" indent="-398463" algn="l" rtl="0" fontAlgn="base">
        <a:spcBef>
          <a:spcPct val="25000"/>
        </a:spcBef>
        <a:spcAft>
          <a:spcPct val="0"/>
        </a:spcAft>
        <a:buClr>
          <a:schemeClr val="accent2"/>
        </a:buClr>
        <a:buFont typeface="Wingdings" charset="2"/>
        <a:buChar char="§"/>
        <a:defRPr kumimoji="1" sz="2000">
          <a:solidFill>
            <a:schemeClr val="tx1"/>
          </a:solidFill>
          <a:latin typeface="+mn-lt"/>
          <a:ea typeface="ＭＳ Ｐゴシック" charset="-128"/>
        </a:defRPr>
      </a:lvl5pPr>
      <a:lvl6pPr marL="2551113" indent="-398463" algn="l" rtl="0" fontAlgn="base">
        <a:spcBef>
          <a:spcPct val="25000"/>
        </a:spcBef>
        <a:spcAft>
          <a:spcPct val="0"/>
        </a:spcAft>
        <a:buClr>
          <a:schemeClr val="accent2"/>
        </a:buClr>
        <a:buFont typeface="Wingdings" charset="2"/>
        <a:buChar char="§"/>
        <a:defRPr sz="2000">
          <a:solidFill>
            <a:schemeClr val="tx1"/>
          </a:solidFill>
          <a:latin typeface="+mn-lt"/>
          <a:ea typeface="ＭＳ Ｐゴシック" charset="-128"/>
        </a:defRPr>
      </a:lvl6pPr>
      <a:lvl7pPr marL="3008313" indent="-398463" algn="l" rtl="0" fontAlgn="base">
        <a:spcBef>
          <a:spcPct val="25000"/>
        </a:spcBef>
        <a:spcAft>
          <a:spcPct val="0"/>
        </a:spcAft>
        <a:buClr>
          <a:schemeClr val="accent2"/>
        </a:buClr>
        <a:buFont typeface="Wingdings" charset="2"/>
        <a:buChar char="§"/>
        <a:defRPr sz="2000">
          <a:solidFill>
            <a:schemeClr val="tx1"/>
          </a:solidFill>
          <a:latin typeface="+mn-lt"/>
          <a:ea typeface="ＭＳ Ｐゴシック" charset="-128"/>
        </a:defRPr>
      </a:lvl7pPr>
      <a:lvl8pPr marL="3465513" indent="-398463" algn="l" rtl="0" fontAlgn="base">
        <a:spcBef>
          <a:spcPct val="25000"/>
        </a:spcBef>
        <a:spcAft>
          <a:spcPct val="0"/>
        </a:spcAft>
        <a:buClr>
          <a:schemeClr val="accent2"/>
        </a:buClr>
        <a:buFont typeface="Wingdings" charset="2"/>
        <a:buChar char="§"/>
        <a:defRPr sz="2000">
          <a:solidFill>
            <a:schemeClr val="tx1"/>
          </a:solidFill>
          <a:latin typeface="+mn-lt"/>
          <a:ea typeface="ＭＳ Ｐゴシック" charset="-128"/>
        </a:defRPr>
      </a:lvl8pPr>
      <a:lvl9pPr marL="3922713" indent="-398463" algn="l" rtl="0" fontAlgn="base">
        <a:spcBef>
          <a:spcPct val="25000"/>
        </a:spcBef>
        <a:spcAft>
          <a:spcPct val="0"/>
        </a:spcAft>
        <a:buClr>
          <a:schemeClr val="accent2"/>
        </a:buClr>
        <a:buFont typeface="Wingdings" charset="2"/>
        <a:buChar char="§"/>
        <a:defRPr sz="2000">
          <a:solidFill>
            <a:schemeClr val="tx1"/>
          </a:solidFill>
          <a:latin typeface="+mn-lt"/>
          <a:ea typeface="ＭＳ Ｐゴシック" charset="-128"/>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www.tbs.co.jp/tbs-ch/item/d1983/" TargetMode="External"/><Relationship Id="rId2" Type="http://schemas.openxmlformats.org/officeDocument/2006/relationships/hyperlink" Target="https://www.amazon.co.jp/%E3%82%B9%E3%83%86%E3%83%83%E3%83%97%E3%83%95%E3%82%A1%E3%82%B6%E3%83%BC%E3%83%BB%E3%82%B9%E3%83%86%E3%83%83%E3%83%97-%E8%AC%9B%E8%AB%87%E7%A4%BE%E6%96%87%E5%BA%AB-%E5%AE%AE%E9%83%A8-%E3%81%BF%E3%82%86%E3%81%8D/dp/4062632853" TargetMode="External"/><Relationship Id="rId1" Type="http://schemas.openxmlformats.org/officeDocument/2006/relationships/slideLayout" Target="../slideLayouts/slideLayout2.xml"/><Relationship Id="rId4" Type="http://schemas.openxmlformats.org/officeDocument/2006/relationships/hyperlink" Target="https://eiga.com/movie/88449/" TargetMode="External"/></Relationships>
</file>

<file path=ppt/slides/_rels/slide22.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stat.go.jp/data/kokusei/2010/users-g/word2.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ctrTitle"/>
          </p:nvPr>
        </p:nvSpPr>
        <p:spPr>
          <a:xfrm>
            <a:off x="612676" y="188640"/>
            <a:ext cx="8279804" cy="2016224"/>
          </a:xfrm>
        </p:spPr>
        <p:txBody>
          <a:bodyPr anchor="ctr" anchorCtr="0"/>
          <a:lstStyle/>
          <a:p>
            <a:r>
              <a:rPr lang="ja-JP" altLang="en-US" sz="3200" dirty="0">
                <a:solidFill>
                  <a:schemeClr val="tx1"/>
                </a:solidFill>
                <a:latin typeface="ＭＳ 明朝" charset="-128"/>
                <a:ea typeface="ＭＳ 明朝" charset="-128"/>
                <a:cs typeface="ＭＳ 明朝" charset="-128"/>
              </a:rPr>
              <a:t>第４回</a:t>
            </a:r>
            <a:r>
              <a:rPr lang="en-US" altLang="ja-JP" sz="3200" dirty="0">
                <a:solidFill>
                  <a:schemeClr val="tx1"/>
                </a:solidFill>
                <a:latin typeface="ＭＳ 明朝" charset="-128"/>
                <a:ea typeface="ＭＳ 明朝" charset="-128"/>
                <a:cs typeface="ＭＳ 明朝" charset="-128"/>
              </a:rPr>
              <a:t>【</a:t>
            </a:r>
            <a:r>
              <a:rPr lang="ja-JP" altLang="en-US" sz="3200" dirty="0">
                <a:solidFill>
                  <a:schemeClr val="tx1"/>
                </a:solidFill>
                <a:latin typeface="ＭＳ 明朝" charset="-128"/>
                <a:ea typeface="ＭＳ 明朝" charset="-128"/>
                <a:cs typeface="ＭＳ 明朝" charset="-128"/>
              </a:rPr>
              <a:t>家族の変動</a:t>
            </a:r>
            <a:r>
              <a:rPr lang="en-US" altLang="ja-JP" sz="3200" dirty="0">
                <a:solidFill>
                  <a:schemeClr val="tx1"/>
                </a:solidFill>
                <a:latin typeface="ＭＳ 明朝" charset="-128"/>
                <a:ea typeface="ＭＳ 明朝" charset="-128"/>
                <a:cs typeface="ＭＳ 明朝" charset="-128"/>
              </a:rPr>
              <a:t>】</a:t>
            </a:r>
            <a:br>
              <a:rPr lang="en-US" altLang="ja-JP" sz="3200" dirty="0">
                <a:solidFill>
                  <a:schemeClr val="tx1"/>
                </a:solidFill>
                <a:latin typeface="ＭＳ 明朝" charset="-128"/>
                <a:ea typeface="ＭＳ 明朝" charset="-128"/>
                <a:cs typeface="ＭＳ 明朝" charset="-128"/>
              </a:rPr>
            </a:br>
            <a:r>
              <a:rPr lang="ja-JP" altLang="en-US" sz="3200" dirty="0">
                <a:solidFill>
                  <a:schemeClr val="tx1"/>
                </a:solidFill>
                <a:latin typeface="ＭＳ 明朝" charset="-128"/>
                <a:ea typeface="ＭＳ 明朝" charset="-128"/>
                <a:cs typeface="ＭＳ 明朝" charset="-128"/>
              </a:rPr>
              <a:t>家族形態の変化、家族機能の変化</a:t>
            </a:r>
          </a:p>
        </p:txBody>
      </p:sp>
      <p:sp>
        <p:nvSpPr>
          <p:cNvPr id="15363" name="Rectangle 3"/>
          <p:cNvSpPr>
            <a:spLocks noGrp="1" noChangeArrowheads="1"/>
          </p:cNvSpPr>
          <p:nvPr>
            <p:ph type="subTitle" idx="1"/>
          </p:nvPr>
        </p:nvSpPr>
        <p:spPr>
          <a:xfrm>
            <a:off x="962300" y="3284984"/>
            <a:ext cx="7010400" cy="3024336"/>
          </a:xfrm>
        </p:spPr>
        <p:txBody>
          <a:bodyPr/>
          <a:lstStyle/>
          <a:p>
            <a:r>
              <a:rPr lang="ja-JP" altLang="en-US" b="1" dirty="0">
                <a:ea typeface="ＭＳ 明朝" charset="-128"/>
                <a:cs typeface="ＭＳ 明朝" charset="-128"/>
              </a:rPr>
              <a:t>「家族社会学」</a:t>
            </a:r>
            <a:endParaRPr lang="en-US" altLang="ja-JP" b="1" dirty="0">
              <a:ea typeface="ＭＳ 明朝" charset="-128"/>
              <a:cs typeface="ＭＳ 明朝" charset="-128"/>
            </a:endParaRPr>
          </a:p>
          <a:p>
            <a:endParaRPr lang="en-US" altLang="ja-JP" sz="2000" b="1" dirty="0">
              <a:latin typeface="Century" panose="02040604050505020304" pitchFamily="18" charset="0"/>
              <a:ea typeface="ＭＳ 明朝" panose="02020609040205080304" pitchFamily="17" charset="-128"/>
              <a:cs typeface="Times New Roman" panose="02020603050405020304" pitchFamily="18" charset="0"/>
            </a:endParaRPr>
          </a:p>
          <a:p>
            <a:r>
              <a:rPr lang="en-US" altLang="ja-JP" sz="2000" b="1" dirty="0">
                <a:latin typeface="Century" panose="02040604050505020304" pitchFamily="18" charset="0"/>
                <a:ea typeface="ＭＳ 明朝" panose="02020609040205080304" pitchFamily="17" charset="-128"/>
                <a:cs typeface="Times New Roman" panose="02020603050405020304" pitchFamily="18" charset="0"/>
              </a:rPr>
              <a:t>4</a:t>
            </a:r>
            <a:r>
              <a:rPr lang="ja-JP" altLang="en-US" sz="2000" b="1" dirty="0">
                <a:latin typeface="Century" panose="02040604050505020304" pitchFamily="18" charset="0"/>
                <a:ea typeface="ＭＳ 明朝" panose="02020609040205080304" pitchFamily="17" charset="-128"/>
                <a:cs typeface="Times New Roman" panose="02020603050405020304" pitchFamily="18" charset="0"/>
              </a:rPr>
              <a:t>月</a:t>
            </a:r>
            <a:r>
              <a:rPr lang="en-US" altLang="ja-JP" sz="2000" b="1" dirty="0">
                <a:latin typeface="Century" panose="02040604050505020304" pitchFamily="18" charset="0"/>
                <a:ea typeface="ＭＳ 明朝" panose="02020609040205080304" pitchFamily="17" charset="-128"/>
                <a:cs typeface="Times New Roman" panose="02020603050405020304" pitchFamily="18" charset="0"/>
              </a:rPr>
              <a:t>30</a:t>
            </a:r>
            <a:r>
              <a:rPr lang="ja-JP" altLang="en-US" sz="2000" b="1" dirty="0">
                <a:latin typeface="Century" panose="02040604050505020304" pitchFamily="18" charset="0"/>
                <a:ea typeface="ＭＳ 明朝" panose="02020609040205080304" pitchFamily="17" charset="-128"/>
                <a:cs typeface="Times New Roman" panose="02020603050405020304" pitchFamily="18" charset="0"/>
              </a:rPr>
              <a:t>日（火）</a:t>
            </a:r>
            <a:endParaRPr lang="en-US" altLang="ja-JP" sz="2000" b="1" dirty="0">
              <a:latin typeface="Century" panose="02040604050505020304" pitchFamily="18" charset="0"/>
              <a:ea typeface="ＭＳ 明朝" panose="02020609040205080304" pitchFamily="17" charset="-128"/>
              <a:cs typeface="Times New Roman" panose="02020603050405020304" pitchFamily="18" charset="0"/>
            </a:endParaRPr>
          </a:p>
          <a:p>
            <a:r>
              <a:rPr lang="ja-JP" sz="2000" b="1" dirty="0">
                <a:effectLst/>
                <a:latin typeface="Century" panose="02040604050505020304" pitchFamily="18" charset="0"/>
                <a:ea typeface="ＭＳ 明朝" panose="02020609040205080304" pitchFamily="17" charset="-128"/>
                <a:cs typeface="Times New Roman" panose="02020603050405020304" pitchFamily="18" charset="0"/>
              </a:rPr>
              <a:t>【</a:t>
            </a:r>
            <a:r>
              <a:rPr lang="en-US" sz="2000" b="1" dirty="0">
                <a:effectLst/>
                <a:latin typeface="Century" panose="02040604050505020304" pitchFamily="18" charset="0"/>
                <a:ea typeface="ＭＳ 明朝" panose="02020609040205080304" pitchFamily="17" charset="-128"/>
                <a:cs typeface="Times New Roman" panose="02020603050405020304" pitchFamily="18" charset="0"/>
              </a:rPr>
              <a:t>4</a:t>
            </a:r>
            <a:r>
              <a:rPr lang="ja-JP" sz="2000" b="1" dirty="0">
                <a:effectLst/>
                <a:latin typeface="Century" panose="02040604050505020304" pitchFamily="18" charset="0"/>
                <a:ea typeface="ＭＳ 明朝" panose="02020609040205080304" pitchFamily="17" charset="-128"/>
                <a:cs typeface="Times New Roman" panose="02020603050405020304" pitchFamily="18" charset="0"/>
              </a:rPr>
              <a:t>時限目】</a:t>
            </a:r>
            <a:r>
              <a:rPr lang="en-US" sz="2000" b="1" dirty="0">
                <a:effectLst/>
                <a:latin typeface="Century" panose="02040604050505020304" pitchFamily="18" charset="0"/>
                <a:ea typeface="ＭＳ 明朝" panose="02020609040205080304" pitchFamily="17" charset="-128"/>
                <a:cs typeface="Times New Roman" panose="02020603050405020304" pitchFamily="18" charset="0"/>
              </a:rPr>
              <a:t>14:40</a:t>
            </a:r>
            <a:r>
              <a:rPr lang="ja-JP" sz="2000" b="1" dirty="0">
                <a:effectLst/>
                <a:latin typeface="Century" panose="02040604050505020304" pitchFamily="18" charset="0"/>
                <a:ea typeface="ＭＳ 明朝" panose="02020609040205080304" pitchFamily="17" charset="-128"/>
                <a:cs typeface="Times New Roman" panose="02020603050405020304" pitchFamily="18" charset="0"/>
              </a:rPr>
              <a:t>―</a:t>
            </a:r>
            <a:r>
              <a:rPr lang="en-US" sz="2000" b="1" dirty="0">
                <a:effectLst/>
                <a:latin typeface="Century" panose="02040604050505020304" pitchFamily="18" charset="0"/>
                <a:ea typeface="ＭＳ 明朝" panose="02020609040205080304" pitchFamily="17" charset="-128"/>
                <a:cs typeface="Times New Roman" panose="02020603050405020304" pitchFamily="18" charset="0"/>
              </a:rPr>
              <a:t>16:10</a:t>
            </a:r>
            <a:r>
              <a:rPr lang="ja-JP" sz="2000" b="1" dirty="0">
                <a:effectLst/>
                <a:latin typeface="Century" panose="02040604050505020304" pitchFamily="18" charset="0"/>
                <a:ea typeface="ＭＳ 明朝" panose="02020609040205080304" pitchFamily="17" charset="-128"/>
                <a:cs typeface="Times New Roman" panose="02020603050405020304" pitchFamily="18" charset="0"/>
              </a:rPr>
              <a:t>　</a:t>
            </a:r>
            <a:r>
              <a:rPr lang="en-US" sz="2000" b="1" dirty="0">
                <a:effectLst/>
                <a:latin typeface="Century" panose="02040604050505020304" pitchFamily="18" charset="0"/>
                <a:ea typeface="ＭＳ 明朝" panose="02020609040205080304" pitchFamily="17" charset="-128"/>
                <a:cs typeface="Times New Roman" panose="02020603050405020304" pitchFamily="18" charset="0"/>
              </a:rPr>
              <a:t>4F401</a:t>
            </a:r>
            <a:endParaRPr lang="en-US" altLang="ja-JP" sz="2000" b="1" dirty="0">
              <a:ea typeface="ＭＳ 明朝" charset="-128"/>
              <a:cs typeface="ＭＳ 明朝" charset="-128"/>
            </a:endParaRPr>
          </a:p>
          <a:p>
            <a:endParaRPr lang="en-US" altLang="ja-JP" sz="2000" b="1" dirty="0">
              <a:ea typeface="ＭＳ 明朝" charset="-128"/>
              <a:cs typeface="ＭＳ 明朝" charset="-128"/>
            </a:endParaRPr>
          </a:p>
          <a:p>
            <a:r>
              <a:rPr lang="ja-JP" altLang="en-US" sz="2000" b="1" dirty="0">
                <a:ea typeface="ＭＳ 明朝" charset="-128"/>
                <a:cs typeface="ＭＳ 明朝" charset="-128"/>
              </a:rPr>
              <a:t>日本医療大学総合福祉学部</a:t>
            </a:r>
            <a:endParaRPr lang="en-US" altLang="ja-JP" sz="2000" b="1" dirty="0">
              <a:ea typeface="ＭＳ 明朝" charset="-128"/>
              <a:cs typeface="ＭＳ 明朝" charset="-128"/>
            </a:endParaRPr>
          </a:p>
          <a:p>
            <a:r>
              <a:rPr lang="ja-JP" altLang="en-US" sz="2000" b="1" dirty="0">
                <a:ea typeface="ＭＳ 明朝" charset="-128"/>
                <a:cs typeface="ＭＳ 明朝" charset="-128"/>
              </a:rPr>
              <a:t>特任教授　原　俊彦</a:t>
            </a:r>
            <a:endParaRPr lang="en-US" altLang="ja-JP" sz="2000" b="1" dirty="0">
              <a:ea typeface="ＭＳ 明朝" charset="-128"/>
              <a:cs typeface="ＭＳ 明朝" charset="-128"/>
            </a:endParaRPr>
          </a:p>
          <a:p>
            <a:endParaRPr lang="ja-JP" altLang="en-US" sz="1800" dirty="0">
              <a:ea typeface="ＭＳ 明朝" charset="-128"/>
              <a:cs typeface="ＭＳ 明朝" charset="-12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a:extLst>
              <a:ext uri="{FF2B5EF4-FFF2-40B4-BE49-F238E27FC236}">
                <a16:creationId xmlns:a16="http://schemas.microsoft.com/office/drawing/2014/main" id="{9E624335-D4FF-6A1D-4173-8CA5A01DAC0F}"/>
              </a:ext>
            </a:extLst>
          </p:cNvPr>
          <p:cNvSpPr>
            <a:spLocks noGrp="1" noChangeArrowheads="1"/>
          </p:cNvSpPr>
          <p:nvPr>
            <p:ph type="title"/>
          </p:nvPr>
        </p:nvSpPr>
        <p:spPr>
          <a:xfrm>
            <a:off x="609600" y="685800"/>
            <a:ext cx="8001000" cy="1216025"/>
          </a:xfrm>
          <a:noFill/>
        </p:spPr>
        <p:txBody>
          <a:bodyPr anchor="t"/>
          <a:lstStyle/>
          <a:p>
            <a:pPr algn="just" eaLnBrk="1" hangingPunct="1">
              <a:spcAft>
                <a:spcPts val="600"/>
              </a:spcAft>
            </a:pPr>
            <a:r>
              <a:rPr kumimoji="0" lang="ja-JP" altLang="en-US" sz="3200">
                <a:solidFill>
                  <a:schemeClr val="hlink"/>
                </a:solidFill>
                <a:latin typeface="ＭＳ 明朝" panose="02020609040205080304" pitchFamily="17" charset="-128"/>
                <a:ea typeface="ＭＳ 明朝" panose="02020609040205080304" pitchFamily="17" charset="-128"/>
              </a:rPr>
              <a:t>世帯数から見た家族構成の変化（実数）</a:t>
            </a:r>
          </a:p>
        </p:txBody>
      </p:sp>
      <p:pic>
        <p:nvPicPr>
          <p:cNvPr id="3" name="図 2">
            <a:extLst>
              <a:ext uri="{FF2B5EF4-FFF2-40B4-BE49-F238E27FC236}">
                <a16:creationId xmlns:a16="http://schemas.microsoft.com/office/drawing/2014/main" id="{E955D61D-B21D-BF11-8C6E-04D4C802247B}"/>
              </a:ext>
            </a:extLst>
          </p:cNvPr>
          <p:cNvPicPr>
            <a:picLocks noChangeAspect="1"/>
          </p:cNvPicPr>
          <p:nvPr/>
        </p:nvPicPr>
        <p:blipFill>
          <a:blip r:embed="rId3"/>
          <a:stretch>
            <a:fillRect/>
          </a:stretch>
        </p:blipFill>
        <p:spPr>
          <a:xfrm>
            <a:off x="395536" y="1844824"/>
            <a:ext cx="7861156" cy="4862679"/>
          </a:xfrm>
          <a:prstGeom prst="rect">
            <a:avLst/>
          </a:prstGeom>
        </p:spPr>
      </p:pic>
      <p:sp>
        <p:nvSpPr>
          <p:cNvPr id="54275" name="Text Box 4">
            <a:extLst>
              <a:ext uri="{FF2B5EF4-FFF2-40B4-BE49-F238E27FC236}">
                <a16:creationId xmlns:a16="http://schemas.microsoft.com/office/drawing/2014/main" id="{E05D0CB6-082E-6684-9CE7-D5D3704A3D90}"/>
              </a:ext>
            </a:extLst>
          </p:cNvPr>
          <p:cNvSpPr txBox="1">
            <a:spLocks noChangeArrowheads="1"/>
          </p:cNvSpPr>
          <p:nvPr/>
        </p:nvSpPr>
        <p:spPr bwMode="auto">
          <a:xfrm>
            <a:off x="7144451" y="1628800"/>
            <a:ext cx="1676021" cy="286232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sz="2400">
                <a:solidFill>
                  <a:schemeClr val="tx1"/>
                </a:solidFill>
                <a:latin typeface="Arial" panose="020B0604020202020204" pitchFamily="34" charset="0"/>
                <a:ea typeface="ＭＳ Ｐゴシック" panose="020B0600070205080204" pitchFamily="50" charset="-128"/>
              </a:defRPr>
            </a:lvl1pPr>
            <a:lvl2pPr marL="37931725" indent="-37474525">
              <a:defRPr kumimoji="1" sz="2400">
                <a:solidFill>
                  <a:schemeClr val="tx1"/>
                </a:solidFill>
                <a:latin typeface="Arial" panose="020B0604020202020204" pitchFamily="34" charset="0"/>
                <a:ea typeface="ＭＳ Ｐゴシック" panose="020B0600070205080204" pitchFamily="50" charset="-128"/>
              </a:defRPr>
            </a:lvl2pPr>
            <a:lvl3pPr>
              <a:defRPr kumimoji="1" sz="2400">
                <a:solidFill>
                  <a:schemeClr val="tx1"/>
                </a:solidFill>
                <a:latin typeface="Arial" panose="020B0604020202020204" pitchFamily="34" charset="0"/>
                <a:ea typeface="ＭＳ Ｐゴシック" panose="020B0600070205080204" pitchFamily="50" charset="-128"/>
              </a:defRPr>
            </a:lvl3pPr>
            <a:lvl4pPr>
              <a:defRPr kumimoji="1" sz="2400">
                <a:solidFill>
                  <a:schemeClr val="tx1"/>
                </a:solidFill>
                <a:latin typeface="Arial" panose="020B0604020202020204" pitchFamily="34" charset="0"/>
                <a:ea typeface="ＭＳ Ｐゴシック" panose="020B0600070205080204" pitchFamily="50" charset="-128"/>
              </a:defRPr>
            </a:lvl4pPr>
            <a:lvl5pPr>
              <a:defRPr kumimoji="1" sz="2400">
                <a:solidFill>
                  <a:schemeClr val="tx1"/>
                </a:solidFill>
                <a:latin typeface="Arial" panose="020B0604020202020204" pitchFamily="34" charset="0"/>
                <a:ea typeface="ＭＳ Ｐゴシック" panose="020B0600070205080204" pitchFamily="50" charset="-128"/>
              </a:defRPr>
            </a:lvl5pPr>
            <a:lvl6pPr marL="4572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9144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13716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18288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a:spcBef>
                <a:spcPct val="50000"/>
              </a:spcBef>
            </a:pPr>
            <a:r>
              <a:rPr lang="ja-JP" altLang="en-US" sz="1200" dirty="0">
                <a:solidFill>
                  <a:schemeClr val="accent2"/>
                </a:solidFill>
                <a:latin typeface="ＭＳ 明朝" panose="02020609040205080304" pitchFamily="17" charset="-128"/>
                <a:ea typeface="ＭＳ 明朝" panose="02020609040205080304" pitchFamily="17" charset="-128"/>
              </a:rPr>
              <a:t>一般世帯の増加は単独世帯の増加による</a:t>
            </a:r>
            <a:endParaRPr lang="en-US" altLang="ja-JP" sz="1200" dirty="0">
              <a:solidFill>
                <a:schemeClr val="accent2"/>
              </a:solidFill>
              <a:latin typeface="ＭＳ 明朝" panose="02020609040205080304" pitchFamily="17" charset="-128"/>
              <a:ea typeface="ＭＳ 明朝" panose="02020609040205080304" pitchFamily="17" charset="-128"/>
            </a:endParaRPr>
          </a:p>
          <a:p>
            <a:pPr>
              <a:spcBef>
                <a:spcPct val="50000"/>
              </a:spcBef>
            </a:pPr>
            <a:r>
              <a:rPr lang="ja-JP" altLang="en-US" sz="1200" dirty="0">
                <a:solidFill>
                  <a:schemeClr val="accent2"/>
                </a:solidFill>
                <a:latin typeface="ＭＳ 明朝" panose="02020609040205080304" pitchFamily="17" charset="-128"/>
                <a:ea typeface="ＭＳ 明朝" panose="02020609040205080304" pitchFamily="17" charset="-128"/>
              </a:rPr>
              <a:t>その他親族世帯は、かっては</a:t>
            </a:r>
            <a:r>
              <a:rPr lang="en-US" altLang="ja-JP" sz="1200" dirty="0">
                <a:solidFill>
                  <a:schemeClr val="accent2"/>
                </a:solidFill>
                <a:latin typeface="ＭＳ 明朝" panose="02020609040205080304" pitchFamily="17" charset="-128"/>
                <a:ea typeface="ＭＳ 明朝" panose="02020609040205080304" pitchFamily="17" charset="-128"/>
              </a:rPr>
              <a:t>500-600</a:t>
            </a:r>
            <a:r>
              <a:rPr lang="ja-JP" altLang="en-US" sz="1200" dirty="0">
                <a:solidFill>
                  <a:schemeClr val="accent2"/>
                </a:solidFill>
                <a:latin typeface="ＭＳ 明朝" panose="02020609040205080304" pitchFamily="17" charset="-128"/>
                <a:ea typeface="ＭＳ 明朝" panose="02020609040205080304" pitchFamily="17" charset="-128"/>
              </a:rPr>
              <a:t>万世帯の範囲で安定していたが、</a:t>
            </a:r>
            <a:r>
              <a:rPr lang="en-US" altLang="ja-JP" sz="1200" dirty="0">
                <a:solidFill>
                  <a:schemeClr val="accent2"/>
                </a:solidFill>
                <a:latin typeface="ＭＳ 明朝" panose="02020609040205080304" pitchFamily="17" charset="-128"/>
                <a:ea typeface="ＭＳ 明朝" panose="02020609040205080304" pitchFamily="17" charset="-128"/>
              </a:rPr>
              <a:t>427</a:t>
            </a:r>
            <a:r>
              <a:rPr lang="ja-JP" altLang="en-US" sz="1200" dirty="0">
                <a:solidFill>
                  <a:schemeClr val="accent2"/>
                </a:solidFill>
                <a:latin typeface="ＭＳ 明朝" panose="02020609040205080304" pitchFamily="17" charset="-128"/>
                <a:ea typeface="ＭＳ 明朝" panose="02020609040205080304" pitchFamily="17" charset="-128"/>
              </a:rPr>
              <a:t>万世帯まで減少している。</a:t>
            </a:r>
            <a:endParaRPr lang="en-US" altLang="ja-JP" sz="1200" dirty="0">
              <a:solidFill>
                <a:schemeClr val="accent2"/>
              </a:solidFill>
              <a:latin typeface="ＭＳ 明朝" panose="02020609040205080304" pitchFamily="17" charset="-128"/>
              <a:ea typeface="ＭＳ 明朝" panose="02020609040205080304" pitchFamily="17" charset="-128"/>
            </a:endParaRPr>
          </a:p>
          <a:p>
            <a:pPr>
              <a:spcBef>
                <a:spcPct val="50000"/>
              </a:spcBef>
            </a:pPr>
            <a:r>
              <a:rPr lang="ja-JP" altLang="en-US" sz="1200" dirty="0">
                <a:solidFill>
                  <a:schemeClr val="accent2"/>
                </a:solidFill>
                <a:latin typeface="ＭＳ 明朝" panose="02020609040205080304" pitchFamily="17" charset="-128"/>
                <a:ea typeface="ＭＳ 明朝" panose="02020609040205080304" pitchFamily="17" charset="-128"/>
              </a:rPr>
              <a:t>単親世帯と夫婦のみ世帯の増加。</a:t>
            </a:r>
            <a:endParaRPr lang="en-US" altLang="ja-JP" sz="1200" dirty="0">
              <a:solidFill>
                <a:schemeClr val="accent2"/>
              </a:solidFill>
              <a:latin typeface="ＭＳ 明朝" panose="02020609040205080304" pitchFamily="17" charset="-128"/>
              <a:ea typeface="ＭＳ 明朝" panose="02020609040205080304" pitchFamily="17" charset="-128"/>
            </a:endParaRPr>
          </a:p>
          <a:p>
            <a:pPr>
              <a:spcBef>
                <a:spcPct val="50000"/>
              </a:spcBef>
            </a:pPr>
            <a:r>
              <a:rPr lang="ja-JP" altLang="en-US" sz="1200" b="1" dirty="0">
                <a:solidFill>
                  <a:schemeClr val="accent2"/>
                </a:solidFill>
                <a:latin typeface="ＭＳ 明朝" panose="02020609040205080304" pitchFamily="17" charset="-128"/>
                <a:ea typeface="ＭＳ 明朝" panose="02020609040205080304" pitchFamily="17" charset="-128"/>
              </a:rPr>
              <a:t>いわゆる「核家族」＝夫婦と子ども世帯は減っている。</a:t>
            </a:r>
            <a:endParaRPr lang="en-US" altLang="ja-JP" sz="1200" b="1" dirty="0">
              <a:solidFill>
                <a:schemeClr val="accent2"/>
              </a:solidFill>
              <a:latin typeface="ＭＳ 明朝" panose="02020609040205080304" pitchFamily="17" charset="-128"/>
              <a:ea typeface="ＭＳ 明朝" panose="02020609040205080304" pitchFamily="17" charset="-128"/>
            </a:endParaRPr>
          </a:p>
          <a:p>
            <a:pPr>
              <a:spcBef>
                <a:spcPct val="50000"/>
              </a:spcBef>
            </a:pPr>
            <a:endParaRPr lang="ja-JP" altLang="en-US" sz="1200" dirty="0">
              <a:solidFill>
                <a:schemeClr val="accent2"/>
              </a:solidFill>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7309545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D52E2E8-8F13-2EFB-11E2-9B223CE23915}"/>
              </a:ext>
            </a:extLst>
          </p:cNvPr>
          <p:cNvSpPr>
            <a:spLocks noGrp="1"/>
          </p:cNvSpPr>
          <p:nvPr>
            <p:ph type="title"/>
          </p:nvPr>
        </p:nvSpPr>
        <p:spPr>
          <a:xfrm>
            <a:off x="574675" y="404664"/>
            <a:ext cx="8001000" cy="1116161"/>
          </a:xfrm>
        </p:spPr>
        <p:txBody>
          <a:bodyPr/>
          <a:lstStyle/>
          <a:p>
            <a:r>
              <a:rPr lang="ja-JP" altLang="en-US" sz="3200" dirty="0"/>
              <a:t>過去</a:t>
            </a:r>
            <a:r>
              <a:rPr lang="en-US" altLang="ja-JP" sz="3200" dirty="0"/>
              <a:t>60</a:t>
            </a:r>
            <a:r>
              <a:rPr lang="ja-JP" altLang="en-US" sz="3200" dirty="0"/>
              <a:t>年の</a:t>
            </a:r>
            <a:br>
              <a:rPr lang="en-US" altLang="ja-JP" sz="3200" dirty="0"/>
            </a:br>
            <a:r>
              <a:rPr lang="ja-JP" altLang="en-US" sz="3200" dirty="0"/>
              <a:t>一般世帯数の変化（</a:t>
            </a:r>
            <a:r>
              <a:rPr lang="en-US" altLang="ja-JP" sz="3200" dirty="0"/>
              <a:t>1960⇒2020</a:t>
            </a:r>
            <a:r>
              <a:rPr lang="ja-JP" altLang="en-US" sz="3200" dirty="0"/>
              <a:t>）</a:t>
            </a:r>
            <a:endParaRPr lang="en-US" sz="3200" dirty="0"/>
          </a:p>
        </p:txBody>
      </p:sp>
      <p:sp>
        <p:nvSpPr>
          <p:cNvPr id="3" name="コンテンツ プレースホルダー 2">
            <a:extLst>
              <a:ext uri="{FF2B5EF4-FFF2-40B4-BE49-F238E27FC236}">
                <a16:creationId xmlns:a16="http://schemas.microsoft.com/office/drawing/2014/main" id="{7B024194-A473-EB2A-A695-B45421251F3B}"/>
              </a:ext>
            </a:extLst>
          </p:cNvPr>
          <p:cNvSpPr>
            <a:spLocks noGrp="1"/>
          </p:cNvSpPr>
          <p:nvPr>
            <p:ph idx="1"/>
          </p:nvPr>
        </p:nvSpPr>
        <p:spPr>
          <a:xfrm>
            <a:off x="683568" y="1772816"/>
            <a:ext cx="8001000" cy="4464496"/>
          </a:xfrm>
        </p:spPr>
        <p:txBody>
          <a:bodyPr/>
          <a:lstStyle/>
          <a:p>
            <a:pPr marL="514350" indent="-514350">
              <a:buFont typeface="+mj-lt"/>
              <a:buAutoNum type="alphaLcParenR"/>
            </a:pPr>
            <a:r>
              <a:rPr lang="ja-JP" altLang="en-US" sz="2800" dirty="0">
                <a:solidFill>
                  <a:srgbClr val="FF0000"/>
                </a:solidFill>
              </a:rPr>
              <a:t>単独世帯は</a:t>
            </a:r>
            <a:r>
              <a:rPr lang="en-US" altLang="ja-JP" sz="2800" dirty="0">
                <a:solidFill>
                  <a:srgbClr val="FF0000"/>
                </a:solidFill>
              </a:rPr>
              <a:t>358</a:t>
            </a:r>
            <a:r>
              <a:rPr lang="ja-JP" altLang="en-US" sz="2800" dirty="0">
                <a:solidFill>
                  <a:srgbClr val="FF0000"/>
                </a:solidFill>
              </a:rPr>
              <a:t>万から</a:t>
            </a:r>
            <a:r>
              <a:rPr lang="en-US" altLang="ja-JP" sz="2800" dirty="0">
                <a:solidFill>
                  <a:srgbClr val="FF0000"/>
                </a:solidFill>
              </a:rPr>
              <a:t>1745</a:t>
            </a:r>
            <a:r>
              <a:rPr lang="ja-JP" altLang="en-US" sz="2800" dirty="0">
                <a:solidFill>
                  <a:srgbClr val="FF0000"/>
                </a:solidFill>
              </a:rPr>
              <a:t>万世帯に増加</a:t>
            </a:r>
          </a:p>
          <a:p>
            <a:pPr marL="514350" indent="-514350">
              <a:buFont typeface="+mj-lt"/>
              <a:buAutoNum type="alphaLcParenR"/>
            </a:pPr>
            <a:r>
              <a:rPr lang="ja-JP" altLang="en-US" sz="2800" dirty="0"/>
              <a:t>その他親族世帯は</a:t>
            </a:r>
            <a:r>
              <a:rPr lang="en-US" altLang="ja-JP" sz="2800" dirty="0"/>
              <a:t>679</a:t>
            </a:r>
            <a:r>
              <a:rPr lang="ja-JP" altLang="en-US" sz="2800" dirty="0"/>
              <a:t>万から</a:t>
            </a:r>
            <a:r>
              <a:rPr lang="en-US" altLang="ja-JP" sz="2800" dirty="0"/>
              <a:t>378</a:t>
            </a:r>
            <a:r>
              <a:rPr lang="ja-JP" altLang="en-US" sz="2800" dirty="0"/>
              <a:t>万世帯に減少</a:t>
            </a:r>
          </a:p>
          <a:p>
            <a:pPr marL="514350" indent="-514350">
              <a:buFont typeface="+mj-lt"/>
              <a:buAutoNum type="alphaLcParenR"/>
            </a:pPr>
            <a:r>
              <a:rPr lang="ja-JP" altLang="en-US" sz="2800" dirty="0"/>
              <a:t>単親世帯（母子家庭）は</a:t>
            </a:r>
            <a:r>
              <a:rPr lang="en-US" altLang="ja-JP" sz="2800" dirty="0"/>
              <a:t>142</a:t>
            </a:r>
            <a:r>
              <a:rPr lang="ja-JP" altLang="en-US" sz="2800" dirty="0"/>
              <a:t>万世帯から</a:t>
            </a:r>
            <a:r>
              <a:rPr lang="en-US" altLang="ja-JP" sz="2800" dirty="0"/>
              <a:t>427</a:t>
            </a:r>
            <a:r>
              <a:rPr lang="ja-JP" altLang="en-US" sz="2800" dirty="0"/>
              <a:t>万世帯に増加</a:t>
            </a:r>
          </a:p>
          <a:p>
            <a:pPr marL="514350" indent="-514350">
              <a:buFont typeface="+mj-lt"/>
              <a:buAutoNum type="alphaLcParenR"/>
            </a:pPr>
            <a:r>
              <a:rPr lang="ja-JP" altLang="en-US" sz="2800" dirty="0"/>
              <a:t>単親世帯（父子家庭）は</a:t>
            </a:r>
            <a:r>
              <a:rPr lang="en-US" altLang="ja-JP" sz="2800" dirty="0"/>
              <a:t>24.5 </a:t>
            </a:r>
            <a:r>
              <a:rPr lang="ja-JP" altLang="en-US" sz="2800" dirty="0"/>
              <a:t>万から</a:t>
            </a:r>
            <a:r>
              <a:rPr lang="en-US" altLang="ja-JP" sz="2800" dirty="0"/>
              <a:t>73.8</a:t>
            </a:r>
            <a:r>
              <a:rPr lang="ja-JP" altLang="en-US" sz="2800" dirty="0"/>
              <a:t>万世帯に増加</a:t>
            </a:r>
          </a:p>
          <a:p>
            <a:pPr marL="514350" indent="-514350">
              <a:buFont typeface="+mj-lt"/>
              <a:buAutoNum type="alphaLcParenR"/>
            </a:pPr>
            <a:r>
              <a:rPr lang="ja-JP" altLang="en-US" sz="2800" dirty="0">
                <a:solidFill>
                  <a:srgbClr val="FF0000"/>
                </a:solidFill>
              </a:rPr>
              <a:t>夫婦と子世帯は</a:t>
            </a:r>
            <a:r>
              <a:rPr lang="en-US" altLang="ja-JP" sz="2800" dirty="0">
                <a:solidFill>
                  <a:srgbClr val="FF0000"/>
                </a:solidFill>
              </a:rPr>
              <a:t>1519</a:t>
            </a:r>
            <a:r>
              <a:rPr lang="ja-JP" altLang="en-US" sz="2800" dirty="0">
                <a:solidFill>
                  <a:srgbClr val="FF0000"/>
                </a:solidFill>
              </a:rPr>
              <a:t>万（</a:t>
            </a:r>
            <a:r>
              <a:rPr lang="en-US" altLang="ja-JP" sz="2800" dirty="0">
                <a:solidFill>
                  <a:srgbClr val="FF0000"/>
                </a:solidFill>
              </a:rPr>
              <a:t>1985</a:t>
            </a:r>
            <a:r>
              <a:rPr lang="ja-JP" altLang="en-US" sz="2800" dirty="0">
                <a:solidFill>
                  <a:srgbClr val="FF0000"/>
                </a:solidFill>
              </a:rPr>
              <a:t>）から</a:t>
            </a:r>
            <a:r>
              <a:rPr lang="en-US" altLang="ja-JP" sz="2800" dirty="0">
                <a:solidFill>
                  <a:srgbClr val="FF0000"/>
                </a:solidFill>
              </a:rPr>
              <a:t>1395</a:t>
            </a:r>
            <a:r>
              <a:rPr lang="ja-JP" altLang="en-US" sz="2800" dirty="0">
                <a:solidFill>
                  <a:srgbClr val="FF0000"/>
                </a:solidFill>
              </a:rPr>
              <a:t>万世帯に減少</a:t>
            </a:r>
          </a:p>
          <a:p>
            <a:pPr marL="514350" indent="-514350">
              <a:buFont typeface="+mj-lt"/>
              <a:buAutoNum type="alphaLcParenR"/>
            </a:pPr>
            <a:r>
              <a:rPr lang="ja-JP" altLang="en-US" sz="2800" dirty="0"/>
              <a:t>夫婦のみ世帯は</a:t>
            </a:r>
            <a:r>
              <a:rPr lang="en-US" altLang="ja-JP" sz="2800" dirty="0"/>
              <a:t>164</a:t>
            </a:r>
            <a:r>
              <a:rPr lang="ja-JP" altLang="en-US" sz="2800" dirty="0"/>
              <a:t>万から</a:t>
            </a:r>
            <a:r>
              <a:rPr lang="en-US" altLang="ja-JP" sz="2800" dirty="0"/>
              <a:t>1116</a:t>
            </a:r>
            <a:r>
              <a:rPr lang="ja-JP" altLang="en-US" sz="2800" dirty="0"/>
              <a:t>万世帯に増加</a:t>
            </a:r>
          </a:p>
          <a:p>
            <a:pPr marL="0" indent="0">
              <a:buNone/>
            </a:pPr>
            <a:endParaRPr lang="en-US" dirty="0"/>
          </a:p>
        </p:txBody>
      </p:sp>
    </p:spTree>
    <p:extLst>
      <p:ext uri="{BB962C8B-B14F-4D97-AF65-F5344CB8AC3E}">
        <p14:creationId xmlns:p14="http://schemas.microsoft.com/office/powerpoint/2010/main" val="7441005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1026">
            <a:extLst>
              <a:ext uri="{FF2B5EF4-FFF2-40B4-BE49-F238E27FC236}">
                <a16:creationId xmlns:a16="http://schemas.microsoft.com/office/drawing/2014/main" id="{14A8CE58-7F97-C29D-5DFE-F5BB7E3D00ED}"/>
              </a:ext>
            </a:extLst>
          </p:cNvPr>
          <p:cNvSpPr>
            <a:spLocks noGrp="1" noChangeArrowheads="1"/>
          </p:cNvSpPr>
          <p:nvPr>
            <p:ph type="title"/>
          </p:nvPr>
        </p:nvSpPr>
        <p:spPr>
          <a:xfrm>
            <a:off x="609600" y="685800"/>
            <a:ext cx="8001000" cy="1216025"/>
          </a:xfrm>
          <a:noFill/>
        </p:spPr>
        <p:txBody>
          <a:bodyPr anchor="t"/>
          <a:lstStyle/>
          <a:p>
            <a:pPr algn="just" eaLnBrk="1" hangingPunct="1">
              <a:spcAft>
                <a:spcPts val="600"/>
              </a:spcAft>
            </a:pPr>
            <a:r>
              <a:rPr kumimoji="0" lang="ja-JP" altLang="en-US" sz="3200">
                <a:solidFill>
                  <a:schemeClr val="hlink"/>
                </a:solidFill>
                <a:latin typeface="ＭＳ 明朝" panose="02020609040205080304" pitchFamily="17" charset="-128"/>
                <a:ea typeface="ＭＳ 明朝" panose="02020609040205080304" pitchFamily="17" charset="-128"/>
              </a:rPr>
              <a:t>世帯から見た家族構成の変化（割合）</a:t>
            </a:r>
          </a:p>
        </p:txBody>
      </p:sp>
      <p:pic>
        <p:nvPicPr>
          <p:cNvPr id="2" name="図 1">
            <a:extLst>
              <a:ext uri="{FF2B5EF4-FFF2-40B4-BE49-F238E27FC236}">
                <a16:creationId xmlns:a16="http://schemas.microsoft.com/office/drawing/2014/main" id="{2657DEFC-7FD9-4517-4850-393E4B9D2621}"/>
              </a:ext>
            </a:extLst>
          </p:cNvPr>
          <p:cNvPicPr>
            <a:picLocks noChangeAspect="1"/>
          </p:cNvPicPr>
          <p:nvPr/>
        </p:nvPicPr>
        <p:blipFill>
          <a:blip r:embed="rId3"/>
          <a:stretch>
            <a:fillRect/>
          </a:stretch>
        </p:blipFill>
        <p:spPr>
          <a:xfrm>
            <a:off x="566268" y="1412776"/>
            <a:ext cx="7562800" cy="4678123"/>
          </a:xfrm>
          <a:prstGeom prst="rect">
            <a:avLst/>
          </a:prstGeom>
          <a:solidFill>
            <a:schemeClr val="bg1"/>
          </a:solidFill>
        </p:spPr>
      </p:pic>
      <p:sp>
        <p:nvSpPr>
          <p:cNvPr id="52227" name="Text Box 1028">
            <a:extLst>
              <a:ext uri="{FF2B5EF4-FFF2-40B4-BE49-F238E27FC236}">
                <a16:creationId xmlns:a16="http://schemas.microsoft.com/office/drawing/2014/main" id="{45870DAF-8705-EA5F-98E7-7C1988DF0C01}"/>
              </a:ext>
            </a:extLst>
          </p:cNvPr>
          <p:cNvSpPr txBox="1">
            <a:spLocks noChangeArrowheads="1"/>
          </p:cNvSpPr>
          <p:nvPr/>
        </p:nvSpPr>
        <p:spPr bwMode="auto">
          <a:xfrm>
            <a:off x="7074024" y="1901825"/>
            <a:ext cx="1098376"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sz="2400">
                <a:solidFill>
                  <a:schemeClr val="tx1"/>
                </a:solidFill>
                <a:latin typeface="Arial" panose="020B0604020202020204" pitchFamily="34" charset="0"/>
                <a:ea typeface="ＭＳ Ｐゴシック" panose="020B0600070205080204" pitchFamily="50" charset="-128"/>
              </a:defRPr>
            </a:lvl1pPr>
            <a:lvl2pPr marL="37931725" indent="-37474525">
              <a:defRPr kumimoji="1" sz="2400">
                <a:solidFill>
                  <a:schemeClr val="tx1"/>
                </a:solidFill>
                <a:latin typeface="Arial" panose="020B0604020202020204" pitchFamily="34" charset="0"/>
                <a:ea typeface="ＭＳ Ｐゴシック" panose="020B0600070205080204" pitchFamily="50" charset="-128"/>
              </a:defRPr>
            </a:lvl2pPr>
            <a:lvl3pPr>
              <a:defRPr kumimoji="1" sz="2400">
                <a:solidFill>
                  <a:schemeClr val="tx1"/>
                </a:solidFill>
                <a:latin typeface="Arial" panose="020B0604020202020204" pitchFamily="34" charset="0"/>
                <a:ea typeface="ＭＳ Ｐゴシック" panose="020B0600070205080204" pitchFamily="50" charset="-128"/>
              </a:defRPr>
            </a:lvl3pPr>
            <a:lvl4pPr>
              <a:defRPr kumimoji="1" sz="2400">
                <a:solidFill>
                  <a:schemeClr val="tx1"/>
                </a:solidFill>
                <a:latin typeface="Arial" panose="020B0604020202020204" pitchFamily="34" charset="0"/>
                <a:ea typeface="ＭＳ Ｐゴシック" panose="020B0600070205080204" pitchFamily="50" charset="-128"/>
              </a:defRPr>
            </a:lvl4pPr>
            <a:lvl5pPr>
              <a:defRPr kumimoji="1" sz="2400">
                <a:solidFill>
                  <a:schemeClr val="tx1"/>
                </a:solidFill>
                <a:latin typeface="Arial" panose="020B0604020202020204" pitchFamily="34" charset="0"/>
                <a:ea typeface="ＭＳ Ｐゴシック" panose="020B0600070205080204" pitchFamily="50" charset="-128"/>
              </a:defRPr>
            </a:lvl5pPr>
            <a:lvl6pPr marL="4572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9144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13716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18288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a:spcBef>
                <a:spcPct val="50000"/>
              </a:spcBef>
            </a:pPr>
            <a:endParaRPr lang="ja-JP" altLang="en-US" sz="1800" dirty="0">
              <a:solidFill>
                <a:schemeClr val="accent2"/>
              </a:solidFill>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17004743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D52E2E8-8F13-2EFB-11E2-9B223CE23915}"/>
              </a:ext>
            </a:extLst>
          </p:cNvPr>
          <p:cNvSpPr>
            <a:spLocks noGrp="1"/>
          </p:cNvSpPr>
          <p:nvPr>
            <p:ph type="title"/>
          </p:nvPr>
        </p:nvSpPr>
        <p:spPr>
          <a:xfrm>
            <a:off x="574675" y="404664"/>
            <a:ext cx="8001000" cy="1116161"/>
          </a:xfrm>
        </p:spPr>
        <p:txBody>
          <a:bodyPr/>
          <a:lstStyle/>
          <a:p>
            <a:r>
              <a:rPr lang="ja-JP" altLang="en-US" sz="3200" dirty="0"/>
              <a:t>過去</a:t>
            </a:r>
            <a:r>
              <a:rPr lang="en-US" altLang="ja-JP" sz="3200" dirty="0"/>
              <a:t>60</a:t>
            </a:r>
            <a:r>
              <a:rPr lang="ja-JP" altLang="en-US" sz="3200" dirty="0"/>
              <a:t>年の</a:t>
            </a:r>
            <a:br>
              <a:rPr lang="en-US" altLang="ja-JP" sz="3200" dirty="0"/>
            </a:br>
            <a:r>
              <a:rPr lang="ja-JP" altLang="en-US" sz="3200" dirty="0"/>
              <a:t>一般世帯の構成の変化（</a:t>
            </a:r>
            <a:r>
              <a:rPr lang="en-US" altLang="ja-JP" sz="3200" dirty="0"/>
              <a:t>1960⇒2020</a:t>
            </a:r>
            <a:r>
              <a:rPr lang="ja-JP" altLang="en-US" sz="3200" dirty="0"/>
              <a:t>）</a:t>
            </a:r>
            <a:endParaRPr lang="en-US" sz="3200" dirty="0"/>
          </a:p>
        </p:txBody>
      </p:sp>
      <p:sp>
        <p:nvSpPr>
          <p:cNvPr id="3" name="コンテンツ プレースホルダー 2">
            <a:extLst>
              <a:ext uri="{FF2B5EF4-FFF2-40B4-BE49-F238E27FC236}">
                <a16:creationId xmlns:a16="http://schemas.microsoft.com/office/drawing/2014/main" id="{7B024194-A473-EB2A-A695-B45421251F3B}"/>
              </a:ext>
            </a:extLst>
          </p:cNvPr>
          <p:cNvSpPr>
            <a:spLocks noGrp="1"/>
          </p:cNvSpPr>
          <p:nvPr>
            <p:ph idx="1"/>
          </p:nvPr>
        </p:nvSpPr>
        <p:spPr>
          <a:xfrm>
            <a:off x="683568" y="1772816"/>
            <a:ext cx="8001000" cy="4104456"/>
          </a:xfrm>
        </p:spPr>
        <p:txBody>
          <a:bodyPr/>
          <a:lstStyle/>
          <a:p>
            <a:pPr marL="514350" indent="-514350">
              <a:buFont typeface="+mj-lt"/>
              <a:buAutoNum type="alphaLcParenR"/>
            </a:pPr>
            <a:r>
              <a:rPr lang="ja-JP" altLang="en-US" sz="2800" dirty="0"/>
              <a:t>単独世帯は</a:t>
            </a:r>
            <a:r>
              <a:rPr lang="en-US" altLang="ja-JP" sz="2800" dirty="0"/>
              <a:t>16.1</a:t>
            </a:r>
            <a:r>
              <a:rPr lang="ja-JP" altLang="en-US" sz="2800" dirty="0"/>
              <a:t>％から</a:t>
            </a:r>
            <a:r>
              <a:rPr lang="en-US" altLang="ja-JP" sz="2800" dirty="0"/>
              <a:t>38.0</a:t>
            </a:r>
            <a:r>
              <a:rPr lang="ja-JP" altLang="en-US" sz="2800" dirty="0"/>
              <a:t>％に増加</a:t>
            </a:r>
          </a:p>
          <a:p>
            <a:pPr marL="514350" indent="-514350">
              <a:buFont typeface="+mj-lt"/>
              <a:buAutoNum type="alphaLcParenR"/>
            </a:pPr>
            <a:r>
              <a:rPr lang="ja-JP" altLang="en-US" sz="2800" dirty="0"/>
              <a:t>その他親族世帯は</a:t>
            </a:r>
            <a:r>
              <a:rPr lang="en-US" altLang="ja-JP" sz="2800" dirty="0"/>
              <a:t>30.5</a:t>
            </a:r>
            <a:r>
              <a:rPr lang="ja-JP" altLang="en-US" sz="2800" dirty="0"/>
              <a:t>％から</a:t>
            </a:r>
            <a:r>
              <a:rPr lang="en-US" altLang="ja-JP" sz="2800" dirty="0"/>
              <a:t>6.8%</a:t>
            </a:r>
            <a:r>
              <a:rPr lang="ja-JP" altLang="en-US" sz="2800" dirty="0"/>
              <a:t>に減少</a:t>
            </a:r>
          </a:p>
          <a:p>
            <a:pPr marL="514350" indent="-514350">
              <a:buFont typeface="+mj-lt"/>
              <a:buAutoNum type="alphaLcParenR"/>
            </a:pPr>
            <a:r>
              <a:rPr lang="ja-JP" altLang="en-US" sz="2800" dirty="0"/>
              <a:t>単親世帯（母子家庭）は</a:t>
            </a:r>
            <a:r>
              <a:rPr lang="en-US" altLang="ja-JP" sz="2800" dirty="0"/>
              <a:t>4.6%(1975 )</a:t>
            </a:r>
            <a:r>
              <a:rPr lang="ja-JP" altLang="en-US" sz="2800" dirty="0"/>
              <a:t>から</a:t>
            </a:r>
            <a:r>
              <a:rPr lang="en-US" altLang="ja-JP" sz="2800" dirty="0"/>
              <a:t>7.7</a:t>
            </a:r>
            <a:r>
              <a:rPr lang="ja-JP" altLang="en-US" sz="2800" dirty="0"/>
              <a:t>％に増加</a:t>
            </a:r>
          </a:p>
          <a:p>
            <a:pPr marL="514350" indent="-514350">
              <a:buFont typeface="+mj-lt"/>
              <a:buAutoNum type="alphaLcParenR"/>
            </a:pPr>
            <a:r>
              <a:rPr lang="ja-JP" altLang="en-US" sz="2800" dirty="0"/>
              <a:t>単親世帯（父子家庭）は</a:t>
            </a:r>
            <a:r>
              <a:rPr lang="en-US" altLang="ja-JP" sz="2800" dirty="0"/>
              <a:t>0.8%(1975 )</a:t>
            </a:r>
            <a:r>
              <a:rPr lang="ja-JP" altLang="en-US" sz="2800" dirty="0"/>
              <a:t>から</a:t>
            </a:r>
            <a:r>
              <a:rPr lang="en-US" altLang="ja-JP" sz="2800" dirty="0"/>
              <a:t>1.3</a:t>
            </a:r>
            <a:r>
              <a:rPr lang="ja-JP" altLang="en-US" sz="2800" dirty="0"/>
              <a:t>％に増加</a:t>
            </a:r>
          </a:p>
          <a:p>
            <a:pPr marL="514350" indent="-514350">
              <a:buFont typeface="+mj-lt"/>
              <a:buAutoNum type="alphaLcParenR"/>
            </a:pPr>
            <a:r>
              <a:rPr lang="ja-JP" altLang="en-US" sz="2800" dirty="0"/>
              <a:t>夫婦と子世帯は</a:t>
            </a:r>
            <a:r>
              <a:rPr lang="en-US" altLang="ja-JP" sz="2800" dirty="0"/>
              <a:t>38.2 %</a:t>
            </a:r>
            <a:r>
              <a:rPr lang="ja-JP" altLang="en-US" sz="2800" dirty="0"/>
              <a:t>から</a:t>
            </a:r>
            <a:r>
              <a:rPr lang="en-US" altLang="ja-JP" sz="2800" dirty="0"/>
              <a:t>25</a:t>
            </a:r>
            <a:r>
              <a:rPr lang="ja-JP" altLang="en-US" sz="2800" dirty="0"/>
              <a:t>％に減少</a:t>
            </a:r>
          </a:p>
          <a:p>
            <a:pPr marL="514350" indent="-514350">
              <a:buFont typeface="+mj-lt"/>
              <a:buAutoNum type="alphaLcParenR"/>
            </a:pPr>
            <a:r>
              <a:rPr lang="ja-JP" altLang="en-US" sz="2800" dirty="0"/>
              <a:t>夫婦のみ世帯は</a:t>
            </a:r>
            <a:r>
              <a:rPr lang="en-US" altLang="ja-JP" sz="2800" dirty="0"/>
              <a:t>7.3</a:t>
            </a:r>
            <a:r>
              <a:rPr lang="ja-JP" altLang="en-US" sz="2800" dirty="0"/>
              <a:t>％（</a:t>
            </a:r>
            <a:r>
              <a:rPr lang="en-US" altLang="ja-JP" sz="2800" dirty="0"/>
              <a:t>1955</a:t>
            </a:r>
            <a:r>
              <a:rPr lang="ja-JP" altLang="en-US" sz="2800" dirty="0"/>
              <a:t>）から</a:t>
            </a:r>
            <a:r>
              <a:rPr lang="en-US" altLang="ja-JP" sz="2800" dirty="0"/>
              <a:t>20</a:t>
            </a:r>
            <a:r>
              <a:rPr lang="ja-JP" altLang="en-US" sz="2800" dirty="0"/>
              <a:t>％に増加</a:t>
            </a:r>
          </a:p>
          <a:p>
            <a:pPr marL="0" indent="0">
              <a:buNone/>
            </a:pPr>
            <a:endParaRPr lang="en-US" dirty="0"/>
          </a:p>
        </p:txBody>
      </p:sp>
    </p:spTree>
    <p:extLst>
      <p:ext uri="{BB962C8B-B14F-4D97-AF65-F5344CB8AC3E}">
        <p14:creationId xmlns:p14="http://schemas.microsoft.com/office/powerpoint/2010/main" val="36790890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a:extLst>
              <a:ext uri="{FF2B5EF4-FFF2-40B4-BE49-F238E27FC236}">
                <a16:creationId xmlns:a16="http://schemas.microsoft.com/office/drawing/2014/main" id="{A22D47D9-276E-7A61-6700-E95F7037B07D}"/>
              </a:ext>
            </a:extLst>
          </p:cNvPr>
          <p:cNvSpPr>
            <a:spLocks noGrp="1" noChangeArrowheads="1"/>
          </p:cNvSpPr>
          <p:nvPr>
            <p:ph type="title"/>
          </p:nvPr>
        </p:nvSpPr>
        <p:spPr/>
        <p:txBody>
          <a:bodyPr/>
          <a:lstStyle/>
          <a:p>
            <a:pPr algn="just" eaLnBrk="1" hangingPunct="1">
              <a:spcAft>
                <a:spcPts val="600"/>
              </a:spcAft>
            </a:pPr>
            <a:r>
              <a:rPr kumimoji="0" lang="ja-JP" altLang="en-US" sz="3100" dirty="0">
                <a:solidFill>
                  <a:schemeClr val="accent2"/>
                </a:solidFill>
                <a:latin typeface="ＭＳ 明朝" panose="02020609040205080304" pitchFamily="17" charset="-128"/>
                <a:ea typeface="ＭＳ 明朝" panose="02020609040205080304" pitchFamily="17" charset="-128"/>
              </a:rPr>
              <a:t>家族類型別世帯人員割合（男性）</a:t>
            </a:r>
            <a:br>
              <a:rPr kumimoji="0" lang="en-US" altLang="ja-JP" sz="3100" dirty="0">
                <a:solidFill>
                  <a:schemeClr val="accent2"/>
                </a:solidFill>
                <a:latin typeface="ＭＳ 明朝" panose="02020609040205080304" pitchFamily="17" charset="-128"/>
                <a:ea typeface="ＭＳ 明朝" panose="02020609040205080304" pitchFamily="17" charset="-128"/>
              </a:rPr>
            </a:br>
            <a:r>
              <a:rPr kumimoji="0" lang="ja-JP" altLang="en-US" sz="3100" dirty="0">
                <a:solidFill>
                  <a:schemeClr val="accent2"/>
                </a:solidFill>
                <a:latin typeface="ＭＳ 明朝" panose="02020609040205080304" pitchFamily="17" charset="-128"/>
                <a:ea typeface="ＭＳ 明朝" panose="02020609040205080304" pitchFamily="17" charset="-128"/>
              </a:rPr>
              <a:t>年齢別には、どんな家族に属しているか？</a:t>
            </a:r>
          </a:p>
        </p:txBody>
      </p:sp>
      <p:sp>
        <p:nvSpPr>
          <p:cNvPr id="58372" name="Text Box 1">
            <a:extLst>
              <a:ext uri="{FF2B5EF4-FFF2-40B4-BE49-F238E27FC236}">
                <a16:creationId xmlns:a16="http://schemas.microsoft.com/office/drawing/2014/main" id="{32E0249D-5E46-2FCE-885E-0989D229C8AC}"/>
              </a:ext>
            </a:extLst>
          </p:cNvPr>
          <p:cNvSpPr txBox="1">
            <a:spLocks noChangeArrowheads="1"/>
          </p:cNvSpPr>
          <p:nvPr/>
        </p:nvSpPr>
        <p:spPr bwMode="auto">
          <a:xfrm>
            <a:off x="762000" y="6248400"/>
            <a:ext cx="6248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7432" tIns="18288" rIns="0" bIns="0"/>
          <a:lstStyle>
            <a:lvl1pPr>
              <a:defRPr kumimoji="1" sz="2400">
                <a:solidFill>
                  <a:schemeClr val="tx1"/>
                </a:solidFill>
                <a:latin typeface="Arial" panose="020B0604020202020204" pitchFamily="34" charset="0"/>
                <a:ea typeface="ＭＳ Ｐゴシック" panose="020B0600070205080204" pitchFamily="50" charset="-128"/>
              </a:defRPr>
            </a:lvl1pPr>
            <a:lvl2pPr marL="37931725" indent="-37474525">
              <a:defRPr kumimoji="1" sz="2400">
                <a:solidFill>
                  <a:schemeClr val="tx1"/>
                </a:solidFill>
                <a:latin typeface="Arial" panose="020B0604020202020204" pitchFamily="34" charset="0"/>
                <a:ea typeface="ＭＳ Ｐゴシック" panose="020B0600070205080204" pitchFamily="50" charset="-128"/>
              </a:defRPr>
            </a:lvl2pPr>
            <a:lvl3pPr>
              <a:defRPr kumimoji="1" sz="2400">
                <a:solidFill>
                  <a:schemeClr val="tx1"/>
                </a:solidFill>
                <a:latin typeface="Arial" panose="020B0604020202020204" pitchFamily="34" charset="0"/>
                <a:ea typeface="ＭＳ Ｐゴシック" panose="020B0600070205080204" pitchFamily="50" charset="-128"/>
              </a:defRPr>
            </a:lvl3pPr>
            <a:lvl4pPr>
              <a:defRPr kumimoji="1" sz="2400">
                <a:solidFill>
                  <a:schemeClr val="tx1"/>
                </a:solidFill>
                <a:latin typeface="Arial" panose="020B0604020202020204" pitchFamily="34" charset="0"/>
                <a:ea typeface="ＭＳ Ｐゴシック" panose="020B0600070205080204" pitchFamily="50" charset="-128"/>
              </a:defRPr>
            </a:lvl4pPr>
            <a:lvl5pPr>
              <a:defRPr kumimoji="1" sz="2400">
                <a:solidFill>
                  <a:schemeClr val="tx1"/>
                </a:solidFill>
                <a:latin typeface="Arial" panose="020B0604020202020204" pitchFamily="34" charset="0"/>
                <a:ea typeface="ＭＳ Ｐゴシック" panose="020B0600070205080204" pitchFamily="50" charset="-128"/>
              </a:defRPr>
            </a:lvl5pPr>
            <a:lvl6pPr marL="4572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9144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13716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18288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r>
              <a:rPr lang="ja-JP" altLang="en-US" sz="1000" dirty="0">
                <a:solidFill>
                  <a:srgbClr val="000000"/>
                </a:solidFill>
                <a:latin typeface="ＭＳ 明朝" panose="02020609040205080304" pitchFamily="17" charset="-128"/>
                <a:ea typeface="ＭＳ 明朝" panose="02020609040205080304" pitchFamily="17" charset="-128"/>
              </a:rPr>
              <a:t>出典：国立社会保障人口問題研究所</a:t>
            </a:r>
            <a:r>
              <a:rPr lang="en-US" altLang="ja-JP" sz="1000" dirty="0">
                <a:solidFill>
                  <a:srgbClr val="000000"/>
                </a:solidFill>
                <a:latin typeface="ＭＳ 明朝" panose="02020609040205080304" pitchFamily="17" charset="-128"/>
                <a:ea typeface="ＭＳ 明朝" panose="02020609040205080304" pitchFamily="17" charset="-128"/>
              </a:rPr>
              <a:t>http://</a:t>
            </a:r>
            <a:r>
              <a:rPr lang="en-US" altLang="ja-JP" sz="1000" dirty="0" err="1">
                <a:solidFill>
                  <a:srgbClr val="000000"/>
                </a:solidFill>
                <a:latin typeface="ＭＳ 明朝" panose="02020609040205080304" pitchFamily="17" charset="-128"/>
                <a:ea typeface="ＭＳ 明朝" panose="02020609040205080304" pitchFamily="17" charset="-128"/>
              </a:rPr>
              <a:t>www.ipss.go.jp</a:t>
            </a:r>
            <a:r>
              <a:rPr lang="en-US" altLang="ja-JP" sz="1000" dirty="0">
                <a:solidFill>
                  <a:srgbClr val="000000"/>
                </a:solidFill>
                <a:latin typeface="ＭＳ 明朝" panose="02020609040205080304" pitchFamily="17" charset="-128"/>
                <a:ea typeface="ＭＳ 明朝" panose="02020609040205080304" pitchFamily="17" charset="-128"/>
              </a:rPr>
              <a:t>/</a:t>
            </a:r>
          </a:p>
          <a:p>
            <a:r>
              <a:rPr lang="ja-JP" altLang="en-US" sz="1000" dirty="0">
                <a:solidFill>
                  <a:srgbClr val="000000"/>
                </a:solidFill>
                <a:latin typeface="ＭＳ 明朝" panose="02020609040205080304" pitchFamily="17" charset="-128"/>
                <a:ea typeface="ＭＳ 明朝" panose="02020609040205080304" pitchFamily="17" charset="-128"/>
              </a:rPr>
              <a:t>人口統計資料集</a:t>
            </a:r>
            <a:r>
              <a:rPr lang="en-US" altLang="ja-JP" sz="1000" dirty="0">
                <a:solidFill>
                  <a:srgbClr val="000000"/>
                </a:solidFill>
                <a:latin typeface="ＭＳ 明朝" panose="02020609040205080304" pitchFamily="17" charset="-128"/>
                <a:ea typeface="ＭＳ 明朝" panose="02020609040205080304" pitchFamily="17" charset="-128"/>
              </a:rPr>
              <a:t>(2020</a:t>
            </a:r>
            <a:r>
              <a:rPr lang="ja-JP" altLang="en-US" sz="1000" dirty="0">
                <a:solidFill>
                  <a:srgbClr val="000000"/>
                </a:solidFill>
                <a:latin typeface="ＭＳ 明朝" panose="02020609040205080304" pitchFamily="17" charset="-128"/>
                <a:ea typeface="ＭＳ 明朝" panose="02020609040205080304" pitchFamily="17" charset="-128"/>
              </a:rPr>
              <a:t>年版</a:t>
            </a:r>
            <a:r>
              <a:rPr lang="en-US" altLang="ja-JP" sz="1000" dirty="0">
                <a:solidFill>
                  <a:srgbClr val="000000"/>
                </a:solidFill>
                <a:latin typeface="ＭＳ 明朝" panose="02020609040205080304" pitchFamily="17" charset="-128"/>
                <a:ea typeface="ＭＳ 明朝" panose="02020609040205080304" pitchFamily="17" charset="-128"/>
              </a:rPr>
              <a:t>)</a:t>
            </a:r>
            <a:r>
              <a:rPr lang="ja-JP" altLang="en-US" sz="1000" dirty="0">
                <a:latin typeface="ＭＳ 明朝" panose="02020609040205080304" pitchFamily="17" charset="-128"/>
                <a:ea typeface="ＭＳ 明朝" panose="02020609040205080304" pitchFamily="17" charset="-128"/>
              </a:rPr>
              <a:t>表</a:t>
            </a:r>
            <a:r>
              <a:rPr lang="en-US" altLang="ja-JP" sz="1000" dirty="0">
                <a:latin typeface="ＭＳ 明朝" panose="02020609040205080304" pitchFamily="17" charset="-128"/>
                <a:ea typeface="ＭＳ 明朝" panose="02020609040205080304" pitchFamily="17" charset="-128"/>
              </a:rPr>
              <a:t>7</a:t>
            </a:r>
            <a:r>
              <a:rPr lang="ja-JP" altLang="en-US" sz="1000" dirty="0">
                <a:latin typeface="ＭＳ 明朝" panose="02020609040205080304" pitchFamily="17" charset="-128"/>
                <a:ea typeface="ＭＳ 明朝" panose="02020609040205080304" pitchFamily="17" charset="-128"/>
              </a:rPr>
              <a:t>－</a:t>
            </a:r>
            <a:r>
              <a:rPr lang="en-US" altLang="ja-JP" sz="1000" dirty="0">
                <a:latin typeface="ＭＳ 明朝" panose="02020609040205080304" pitchFamily="17" charset="-128"/>
                <a:ea typeface="ＭＳ 明朝" panose="02020609040205080304" pitchFamily="17" charset="-128"/>
              </a:rPr>
              <a:t>29</a:t>
            </a:r>
            <a:r>
              <a:rPr lang="ja-JP" altLang="en-US" sz="1000" dirty="0">
                <a:latin typeface="ＭＳ 明朝" panose="02020609040205080304" pitchFamily="17" charset="-128"/>
                <a:ea typeface="ＭＳ 明朝" panose="02020609040205080304" pitchFamily="17" charset="-128"/>
              </a:rPr>
              <a:t>、 性，年齢（５歳階級），家族類型別世帯人員割合：</a:t>
            </a:r>
            <a:r>
              <a:rPr lang="en-US" altLang="ja-JP" sz="1000" dirty="0">
                <a:latin typeface="ＭＳ 明朝" panose="02020609040205080304" pitchFamily="17" charset="-128"/>
                <a:ea typeface="ＭＳ 明朝" panose="02020609040205080304" pitchFamily="17" charset="-128"/>
              </a:rPr>
              <a:t>2020,2015</a:t>
            </a:r>
            <a:r>
              <a:rPr lang="ja-JP" altLang="en-US" sz="1000" dirty="0">
                <a:latin typeface="ＭＳ 明朝" panose="02020609040205080304" pitchFamily="17" charset="-128"/>
                <a:ea typeface="ＭＳ 明朝" panose="02020609040205080304" pitchFamily="17" charset="-128"/>
              </a:rPr>
              <a:t>年						</a:t>
            </a:r>
            <a:r>
              <a:rPr lang="ja-JP" altLang="en-US" sz="1000" dirty="0"/>
              <a:t>						</a:t>
            </a:r>
          </a:p>
        </p:txBody>
      </p:sp>
      <p:pic>
        <p:nvPicPr>
          <p:cNvPr id="4" name="図 3">
            <a:extLst>
              <a:ext uri="{FF2B5EF4-FFF2-40B4-BE49-F238E27FC236}">
                <a16:creationId xmlns:a16="http://schemas.microsoft.com/office/drawing/2014/main" id="{D9EC9D12-3111-4EAB-FFE6-874A614EA0C1}"/>
              </a:ext>
            </a:extLst>
          </p:cNvPr>
          <p:cNvPicPr>
            <a:picLocks noChangeAspect="1"/>
          </p:cNvPicPr>
          <p:nvPr/>
        </p:nvPicPr>
        <p:blipFill>
          <a:blip r:embed="rId3"/>
          <a:stretch>
            <a:fillRect/>
          </a:stretch>
        </p:blipFill>
        <p:spPr>
          <a:xfrm>
            <a:off x="574675" y="1538998"/>
            <a:ext cx="7452320" cy="4542414"/>
          </a:xfrm>
          <a:prstGeom prst="rect">
            <a:avLst/>
          </a:prstGeom>
        </p:spPr>
      </p:pic>
    </p:spTree>
    <p:extLst>
      <p:ext uri="{BB962C8B-B14F-4D97-AF65-F5344CB8AC3E}">
        <p14:creationId xmlns:p14="http://schemas.microsoft.com/office/powerpoint/2010/main" val="31102868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a:extLst>
              <a:ext uri="{FF2B5EF4-FFF2-40B4-BE49-F238E27FC236}">
                <a16:creationId xmlns:a16="http://schemas.microsoft.com/office/drawing/2014/main" id="{D84B3DFD-B0C9-3A8A-BA80-49E14611855A}"/>
              </a:ext>
            </a:extLst>
          </p:cNvPr>
          <p:cNvSpPr>
            <a:spLocks noGrp="1" noChangeArrowheads="1"/>
          </p:cNvSpPr>
          <p:nvPr>
            <p:ph type="title"/>
          </p:nvPr>
        </p:nvSpPr>
        <p:spPr/>
        <p:txBody>
          <a:bodyPr/>
          <a:lstStyle/>
          <a:p>
            <a:pPr algn="just" eaLnBrk="1" hangingPunct="1">
              <a:spcAft>
                <a:spcPts val="600"/>
              </a:spcAft>
            </a:pPr>
            <a:r>
              <a:rPr kumimoji="0" lang="ja-JP" altLang="en-US" sz="3100">
                <a:solidFill>
                  <a:schemeClr val="accent2"/>
                </a:solidFill>
                <a:latin typeface="ＭＳ 明朝" panose="02020609040205080304" pitchFamily="17" charset="-128"/>
                <a:ea typeface="ＭＳ 明朝" panose="02020609040205080304" pitchFamily="17" charset="-128"/>
              </a:rPr>
              <a:t>家族類型別世帯人員割合（女性）</a:t>
            </a:r>
            <a:br>
              <a:rPr kumimoji="0" lang="en-US" altLang="ja-JP" sz="3100">
                <a:solidFill>
                  <a:schemeClr val="accent2"/>
                </a:solidFill>
                <a:latin typeface="ＭＳ 明朝" panose="02020609040205080304" pitchFamily="17" charset="-128"/>
                <a:ea typeface="ＭＳ 明朝" panose="02020609040205080304" pitchFamily="17" charset="-128"/>
              </a:rPr>
            </a:br>
            <a:r>
              <a:rPr kumimoji="0" lang="ja-JP" altLang="en-US" sz="3100">
                <a:solidFill>
                  <a:schemeClr val="accent2"/>
                </a:solidFill>
                <a:latin typeface="ＭＳ 明朝" panose="02020609040205080304" pitchFamily="17" charset="-128"/>
                <a:ea typeface="ＭＳ 明朝" panose="02020609040205080304" pitchFamily="17" charset="-128"/>
              </a:rPr>
              <a:t>年齢別にて、どんな家族に属しているか？</a:t>
            </a:r>
          </a:p>
        </p:txBody>
      </p:sp>
      <p:sp>
        <p:nvSpPr>
          <p:cNvPr id="56324" name="Text Box 1">
            <a:extLst>
              <a:ext uri="{FF2B5EF4-FFF2-40B4-BE49-F238E27FC236}">
                <a16:creationId xmlns:a16="http://schemas.microsoft.com/office/drawing/2014/main" id="{8A4C0F3A-BF21-9335-351B-0CE4A81714EE}"/>
              </a:ext>
            </a:extLst>
          </p:cNvPr>
          <p:cNvSpPr txBox="1">
            <a:spLocks noChangeArrowheads="1"/>
          </p:cNvSpPr>
          <p:nvPr/>
        </p:nvSpPr>
        <p:spPr bwMode="auto">
          <a:xfrm>
            <a:off x="762000" y="6248400"/>
            <a:ext cx="6248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7432" tIns="18288" rIns="0" bIns="0"/>
          <a:lstStyle>
            <a:lvl1pPr>
              <a:defRPr kumimoji="1" sz="2400">
                <a:solidFill>
                  <a:schemeClr val="tx1"/>
                </a:solidFill>
                <a:latin typeface="Arial" panose="020B0604020202020204" pitchFamily="34" charset="0"/>
                <a:ea typeface="ＭＳ Ｐゴシック" panose="020B0600070205080204" pitchFamily="50" charset="-128"/>
              </a:defRPr>
            </a:lvl1pPr>
            <a:lvl2pPr marL="37931725" indent="-37474525">
              <a:defRPr kumimoji="1" sz="2400">
                <a:solidFill>
                  <a:schemeClr val="tx1"/>
                </a:solidFill>
                <a:latin typeface="Arial" panose="020B0604020202020204" pitchFamily="34" charset="0"/>
                <a:ea typeface="ＭＳ Ｐゴシック" panose="020B0600070205080204" pitchFamily="50" charset="-128"/>
              </a:defRPr>
            </a:lvl2pPr>
            <a:lvl3pPr>
              <a:defRPr kumimoji="1" sz="2400">
                <a:solidFill>
                  <a:schemeClr val="tx1"/>
                </a:solidFill>
                <a:latin typeface="Arial" panose="020B0604020202020204" pitchFamily="34" charset="0"/>
                <a:ea typeface="ＭＳ Ｐゴシック" panose="020B0600070205080204" pitchFamily="50" charset="-128"/>
              </a:defRPr>
            </a:lvl3pPr>
            <a:lvl4pPr>
              <a:defRPr kumimoji="1" sz="2400">
                <a:solidFill>
                  <a:schemeClr val="tx1"/>
                </a:solidFill>
                <a:latin typeface="Arial" panose="020B0604020202020204" pitchFamily="34" charset="0"/>
                <a:ea typeface="ＭＳ Ｐゴシック" panose="020B0600070205080204" pitchFamily="50" charset="-128"/>
              </a:defRPr>
            </a:lvl4pPr>
            <a:lvl5pPr>
              <a:defRPr kumimoji="1" sz="2400">
                <a:solidFill>
                  <a:schemeClr val="tx1"/>
                </a:solidFill>
                <a:latin typeface="Arial" panose="020B0604020202020204" pitchFamily="34" charset="0"/>
                <a:ea typeface="ＭＳ Ｐゴシック" panose="020B0600070205080204" pitchFamily="50" charset="-128"/>
              </a:defRPr>
            </a:lvl5pPr>
            <a:lvl6pPr marL="4572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9144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13716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18288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r>
              <a:rPr lang="ja-JP" altLang="en-US" sz="1000">
                <a:solidFill>
                  <a:srgbClr val="000000"/>
                </a:solidFill>
                <a:latin typeface="ＭＳ 明朝" panose="02020609040205080304" pitchFamily="17" charset="-128"/>
                <a:ea typeface="ＭＳ 明朝" panose="02020609040205080304" pitchFamily="17" charset="-128"/>
              </a:rPr>
              <a:t>出典：国立社会保障・人口問題研究所</a:t>
            </a:r>
            <a:r>
              <a:rPr lang="en-US" altLang="ja-JP" sz="1000">
                <a:solidFill>
                  <a:srgbClr val="000000"/>
                </a:solidFill>
                <a:latin typeface="ＭＳ 明朝" panose="02020609040205080304" pitchFamily="17" charset="-128"/>
                <a:ea typeface="ＭＳ 明朝" panose="02020609040205080304" pitchFamily="17" charset="-128"/>
              </a:rPr>
              <a:t>http://www.ipss.go.jp/</a:t>
            </a:r>
          </a:p>
          <a:p>
            <a:r>
              <a:rPr lang="ja-JP" altLang="en-US" sz="1000">
                <a:solidFill>
                  <a:srgbClr val="000000"/>
                </a:solidFill>
                <a:latin typeface="ＭＳ 明朝" panose="02020609040205080304" pitchFamily="17" charset="-128"/>
                <a:ea typeface="ＭＳ 明朝" panose="02020609040205080304" pitchFamily="17" charset="-128"/>
              </a:rPr>
              <a:t>人口統計資料集</a:t>
            </a:r>
            <a:r>
              <a:rPr lang="en-US" altLang="ja-JP" sz="1000">
                <a:solidFill>
                  <a:srgbClr val="000000"/>
                </a:solidFill>
                <a:latin typeface="ＭＳ 明朝" panose="02020609040205080304" pitchFamily="17" charset="-128"/>
                <a:ea typeface="ＭＳ 明朝" panose="02020609040205080304" pitchFamily="17" charset="-128"/>
              </a:rPr>
              <a:t>(2012</a:t>
            </a:r>
            <a:r>
              <a:rPr lang="ja-JP" altLang="en-US" sz="1000">
                <a:solidFill>
                  <a:srgbClr val="000000"/>
                </a:solidFill>
                <a:latin typeface="ＭＳ 明朝" panose="02020609040205080304" pitchFamily="17" charset="-128"/>
                <a:ea typeface="ＭＳ 明朝" panose="02020609040205080304" pitchFamily="17" charset="-128"/>
              </a:rPr>
              <a:t>年版</a:t>
            </a:r>
            <a:r>
              <a:rPr lang="en-US" altLang="ja-JP" sz="1000">
                <a:solidFill>
                  <a:srgbClr val="000000"/>
                </a:solidFill>
                <a:latin typeface="ＭＳ 明朝" panose="02020609040205080304" pitchFamily="17" charset="-128"/>
                <a:ea typeface="ＭＳ 明朝" panose="02020609040205080304" pitchFamily="17" charset="-128"/>
              </a:rPr>
              <a:t>)</a:t>
            </a:r>
            <a:r>
              <a:rPr lang="ja-JP" altLang="en-US" sz="1000">
                <a:latin typeface="ＭＳ 明朝" panose="02020609040205080304" pitchFamily="17" charset="-128"/>
                <a:ea typeface="ＭＳ 明朝" panose="02020609040205080304" pitchFamily="17" charset="-128"/>
              </a:rPr>
              <a:t>表７－２９ 性，年齢（５歳階級），家族類型別世帯人員割合：</a:t>
            </a:r>
            <a:r>
              <a:rPr lang="en-US" altLang="ja-JP" sz="1000">
                <a:latin typeface="ＭＳ 明朝" panose="02020609040205080304" pitchFamily="17" charset="-128"/>
                <a:ea typeface="ＭＳ 明朝" panose="02020609040205080304" pitchFamily="17" charset="-128"/>
              </a:rPr>
              <a:t>2000,2010</a:t>
            </a:r>
            <a:r>
              <a:rPr lang="ja-JP" altLang="en-US" sz="1000">
                <a:latin typeface="ＭＳ 明朝" panose="02020609040205080304" pitchFamily="17" charset="-128"/>
                <a:ea typeface="ＭＳ 明朝" panose="02020609040205080304" pitchFamily="17" charset="-128"/>
              </a:rPr>
              <a:t>年						</a:t>
            </a:r>
            <a:r>
              <a:rPr lang="ja-JP" altLang="en-US" sz="1000"/>
              <a:t>						</a:t>
            </a:r>
          </a:p>
        </p:txBody>
      </p:sp>
      <p:pic>
        <p:nvPicPr>
          <p:cNvPr id="2" name="図 1">
            <a:extLst>
              <a:ext uri="{FF2B5EF4-FFF2-40B4-BE49-F238E27FC236}">
                <a16:creationId xmlns:a16="http://schemas.microsoft.com/office/drawing/2014/main" id="{32D98F63-D653-31A6-9180-8DA81E5CD5F8}"/>
              </a:ext>
            </a:extLst>
          </p:cNvPr>
          <p:cNvPicPr>
            <a:picLocks noChangeAspect="1"/>
          </p:cNvPicPr>
          <p:nvPr/>
        </p:nvPicPr>
        <p:blipFill>
          <a:blip r:embed="rId3"/>
          <a:stretch>
            <a:fillRect/>
          </a:stretch>
        </p:blipFill>
        <p:spPr>
          <a:xfrm>
            <a:off x="574675" y="1520824"/>
            <a:ext cx="7525717" cy="4587151"/>
          </a:xfrm>
          <a:prstGeom prst="rect">
            <a:avLst/>
          </a:prstGeom>
        </p:spPr>
      </p:pic>
    </p:spTree>
    <p:extLst>
      <p:ext uri="{BB962C8B-B14F-4D97-AF65-F5344CB8AC3E}">
        <p14:creationId xmlns:p14="http://schemas.microsoft.com/office/powerpoint/2010/main" val="12784387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02ABB6A-3D32-A562-A71B-E2ED6CB8170E}"/>
              </a:ext>
            </a:extLst>
          </p:cNvPr>
          <p:cNvSpPr>
            <a:spLocks noGrp="1"/>
          </p:cNvSpPr>
          <p:nvPr>
            <p:ph type="title"/>
          </p:nvPr>
        </p:nvSpPr>
        <p:spPr/>
        <p:txBody>
          <a:bodyPr/>
          <a:lstStyle/>
          <a:p>
            <a:r>
              <a:rPr lang="ja-JP" altLang="en-US" sz="4000" dirty="0">
                <a:latin typeface="ＭＳ 明朝" panose="02020609040205080304" pitchFamily="17" charset="-128"/>
                <a:ea typeface="ＭＳ 明朝" panose="02020609040205080304" pitchFamily="17" charset="-128"/>
              </a:rPr>
              <a:t>生涯（ライフコース）を通してみると、男女とも</a:t>
            </a:r>
            <a:endParaRPr lang="en-US" dirty="0"/>
          </a:p>
        </p:txBody>
      </p:sp>
      <p:sp>
        <p:nvSpPr>
          <p:cNvPr id="3" name="コンテンツ プレースホルダー 2">
            <a:extLst>
              <a:ext uri="{FF2B5EF4-FFF2-40B4-BE49-F238E27FC236}">
                <a16:creationId xmlns:a16="http://schemas.microsoft.com/office/drawing/2014/main" id="{B2066E51-9748-E5E7-5F3C-E3EF3B928824}"/>
              </a:ext>
            </a:extLst>
          </p:cNvPr>
          <p:cNvSpPr>
            <a:spLocks noGrp="1"/>
          </p:cNvSpPr>
          <p:nvPr>
            <p:ph idx="1"/>
          </p:nvPr>
        </p:nvSpPr>
        <p:spPr/>
        <p:txBody>
          <a:bodyPr/>
          <a:lstStyle/>
          <a:p>
            <a:r>
              <a:rPr lang="en-US" altLang="ja-JP" sz="2400" dirty="0">
                <a:latin typeface="ＭＳ 明朝" panose="02020609040205080304" pitchFamily="17" charset="-128"/>
                <a:ea typeface="ＭＳ 明朝" panose="02020609040205080304" pitchFamily="17" charset="-128"/>
              </a:rPr>
              <a:t>15</a:t>
            </a:r>
            <a:r>
              <a:rPr lang="ja-JP" altLang="en-US" sz="2400" dirty="0">
                <a:latin typeface="ＭＳ 明朝" panose="02020609040205080304" pitchFamily="17" charset="-128"/>
                <a:ea typeface="ＭＳ 明朝" panose="02020609040205080304" pitchFamily="17" charset="-128"/>
              </a:rPr>
              <a:t>歳未満：「親と子」が圧倒的＞その他親族世帯（</a:t>
            </a:r>
            <a:r>
              <a:rPr lang="en-US" altLang="ja-JP" sz="2400" dirty="0">
                <a:latin typeface="ＭＳ 明朝" panose="02020609040205080304" pitchFamily="17" charset="-128"/>
                <a:ea typeface="ＭＳ 明朝" panose="02020609040205080304" pitchFamily="17" charset="-128"/>
              </a:rPr>
              <a:t>3</a:t>
            </a:r>
            <a:r>
              <a:rPr lang="ja-JP" altLang="en-US" sz="2400" dirty="0">
                <a:latin typeface="ＭＳ 明朝" panose="02020609040205080304" pitchFamily="17" charset="-128"/>
                <a:ea typeface="ＭＳ 明朝" panose="02020609040205080304" pitchFamily="17" charset="-128"/>
              </a:rPr>
              <a:t>世代同居）＞施設</a:t>
            </a:r>
            <a:endParaRPr lang="en-US" altLang="ja-JP" sz="2400" dirty="0">
              <a:latin typeface="ＭＳ 明朝" panose="02020609040205080304" pitchFamily="17" charset="-128"/>
              <a:ea typeface="ＭＳ 明朝" panose="02020609040205080304" pitchFamily="17" charset="-128"/>
            </a:endParaRPr>
          </a:p>
          <a:p>
            <a:r>
              <a:rPr lang="en-US" altLang="ja-JP" sz="2400" dirty="0">
                <a:latin typeface="ＭＳ 明朝" panose="02020609040205080304" pitchFamily="17" charset="-128"/>
                <a:ea typeface="ＭＳ 明朝" panose="02020609040205080304" pitchFamily="17" charset="-128"/>
              </a:rPr>
              <a:t>15</a:t>
            </a:r>
            <a:r>
              <a:rPr lang="ja-JP" altLang="en-US" sz="2400" dirty="0">
                <a:latin typeface="ＭＳ 明朝" panose="02020609040205080304" pitchFamily="17" charset="-128"/>
                <a:ea typeface="ＭＳ 明朝" panose="02020609040205080304" pitchFamily="17" charset="-128"/>
              </a:rPr>
              <a:t>～</a:t>
            </a:r>
            <a:r>
              <a:rPr lang="en-US" altLang="ja-JP" sz="2400" dirty="0">
                <a:latin typeface="ＭＳ 明朝" panose="02020609040205080304" pitchFamily="17" charset="-128"/>
                <a:ea typeface="ＭＳ 明朝" panose="02020609040205080304" pitchFamily="17" charset="-128"/>
              </a:rPr>
              <a:t>29</a:t>
            </a:r>
            <a:r>
              <a:rPr lang="ja-JP" altLang="en-US" sz="2400" dirty="0">
                <a:latin typeface="ＭＳ 明朝" panose="02020609040205080304" pitchFamily="17" charset="-128"/>
                <a:ea typeface="ＭＳ 明朝" panose="02020609040205080304" pitchFamily="17" charset="-128"/>
              </a:rPr>
              <a:t>歳：単独世帯が急速に増加＋夫婦のみ世帯（結婚）も徐々に増える。</a:t>
            </a:r>
            <a:endParaRPr lang="en-US" altLang="ja-JP" sz="2400" dirty="0">
              <a:latin typeface="ＭＳ 明朝" panose="02020609040205080304" pitchFamily="17" charset="-128"/>
              <a:ea typeface="ＭＳ 明朝" panose="02020609040205080304" pitchFamily="17" charset="-128"/>
            </a:endParaRPr>
          </a:p>
          <a:p>
            <a:r>
              <a:rPr lang="en-US" altLang="ja-JP" sz="2400" dirty="0">
                <a:latin typeface="ＭＳ 明朝" panose="02020609040205080304" pitchFamily="17" charset="-128"/>
                <a:ea typeface="ＭＳ 明朝" panose="02020609040205080304" pitchFamily="17" charset="-128"/>
              </a:rPr>
              <a:t>30</a:t>
            </a:r>
            <a:r>
              <a:rPr lang="ja-JP" altLang="en-US" sz="2400" dirty="0">
                <a:latin typeface="ＭＳ 明朝" panose="02020609040205080304" pitchFamily="17" charset="-128"/>
                <a:ea typeface="ＭＳ 明朝" panose="02020609040205080304" pitchFamily="17" charset="-128"/>
              </a:rPr>
              <a:t>～</a:t>
            </a:r>
            <a:r>
              <a:rPr lang="en-US" altLang="ja-JP" sz="2400" dirty="0">
                <a:latin typeface="ＭＳ 明朝" panose="02020609040205080304" pitchFamily="17" charset="-128"/>
                <a:ea typeface="ＭＳ 明朝" panose="02020609040205080304" pitchFamily="17" charset="-128"/>
              </a:rPr>
              <a:t>44</a:t>
            </a:r>
            <a:r>
              <a:rPr lang="ja-JP" altLang="en-US" sz="2400" dirty="0">
                <a:latin typeface="ＭＳ 明朝" panose="02020609040205080304" pitchFamily="17" charset="-128"/>
                <a:ea typeface="ＭＳ 明朝" panose="02020609040205080304" pitchFamily="17" charset="-128"/>
              </a:rPr>
              <a:t>歳：再び「親と子」が増加（子育て期）</a:t>
            </a:r>
            <a:endParaRPr lang="en-US" altLang="ja-JP" sz="2400" dirty="0">
              <a:latin typeface="ＭＳ 明朝" panose="02020609040205080304" pitchFamily="17" charset="-128"/>
              <a:ea typeface="ＭＳ 明朝" panose="02020609040205080304" pitchFamily="17" charset="-128"/>
            </a:endParaRPr>
          </a:p>
          <a:p>
            <a:r>
              <a:rPr lang="en-US" altLang="ja-JP" sz="2400" dirty="0">
                <a:latin typeface="ＭＳ 明朝" panose="02020609040205080304" pitchFamily="17" charset="-128"/>
                <a:ea typeface="ＭＳ 明朝" panose="02020609040205080304" pitchFamily="17" charset="-128"/>
              </a:rPr>
              <a:t>45</a:t>
            </a:r>
            <a:r>
              <a:rPr lang="ja-JP" altLang="en-US" sz="2400" dirty="0">
                <a:latin typeface="ＭＳ 明朝" panose="02020609040205080304" pitchFamily="17" charset="-128"/>
                <a:ea typeface="ＭＳ 明朝" panose="02020609040205080304" pitchFamily="17" charset="-128"/>
              </a:rPr>
              <a:t>～</a:t>
            </a:r>
            <a:r>
              <a:rPr lang="en-US" altLang="ja-JP" sz="2400" dirty="0">
                <a:latin typeface="ＭＳ 明朝" panose="02020609040205080304" pitchFamily="17" charset="-128"/>
                <a:ea typeface="ＭＳ 明朝" panose="02020609040205080304" pitchFamily="17" charset="-128"/>
              </a:rPr>
              <a:t>64</a:t>
            </a:r>
            <a:r>
              <a:rPr lang="ja-JP" altLang="en-US" sz="2400" dirty="0">
                <a:latin typeface="ＭＳ 明朝" panose="02020609040205080304" pitchFamily="17" charset="-128"/>
                <a:ea typeface="ＭＳ 明朝" panose="02020609040205080304" pitchFamily="17" charset="-128"/>
              </a:rPr>
              <a:t>歳：夫婦のみ世帯が増加（子どもが離家）</a:t>
            </a:r>
            <a:endParaRPr lang="en-US" altLang="ja-JP" sz="2400" dirty="0">
              <a:latin typeface="ＭＳ 明朝" panose="02020609040205080304" pitchFamily="17" charset="-128"/>
              <a:ea typeface="ＭＳ 明朝" panose="02020609040205080304" pitchFamily="17" charset="-128"/>
            </a:endParaRPr>
          </a:p>
          <a:p>
            <a:r>
              <a:rPr lang="en-US" altLang="ja-JP" sz="2400" dirty="0">
                <a:latin typeface="ＭＳ 明朝" panose="02020609040205080304" pitchFamily="17" charset="-128"/>
                <a:ea typeface="ＭＳ 明朝" panose="02020609040205080304" pitchFamily="17" charset="-128"/>
              </a:rPr>
              <a:t>65</a:t>
            </a:r>
            <a:r>
              <a:rPr lang="ja-JP" altLang="en-US" sz="2400" dirty="0">
                <a:latin typeface="ＭＳ 明朝" panose="02020609040205080304" pitchFamily="17" charset="-128"/>
                <a:ea typeface="ＭＳ 明朝" panose="02020609040205080304" pitchFamily="17" charset="-128"/>
              </a:rPr>
              <a:t>歳以上：単独世帯が増加（死別）・ 「親と子」その他親族世帯（</a:t>
            </a:r>
            <a:r>
              <a:rPr lang="en-US" altLang="ja-JP" sz="2400" dirty="0">
                <a:latin typeface="ＭＳ 明朝" panose="02020609040205080304" pitchFamily="17" charset="-128"/>
                <a:ea typeface="ＭＳ 明朝" panose="02020609040205080304" pitchFamily="17" charset="-128"/>
              </a:rPr>
              <a:t>3</a:t>
            </a:r>
            <a:r>
              <a:rPr lang="ja-JP" altLang="en-US" sz="2400" dirty="0">
                <a:latin typeface="ＭＳ 明朝" panose="02020609040205080304" pitchFamily="17" charset="-128"/>
                <a:ea typeface="ＭＳ 明朝" panose="02020609040205080304" pitchFamily="17" charset="-128"/>
              </a:rPr>
              <a:t>世代同居）＋施設も増加する。</a:t>
            </a:r>
            <a:endParaRPr lang="en-US" altLang="ja-JP" sz="2400" dirty="0">
              <a:latin typeface="ＭＳ 明朝" panose="02020609040205080304" pitchFamily="17" charset="-128"/>
              <a:ea typeface="ＭＳ 明朝" panose="02020609040205080304" pitchFamily="17" charset="-128"/>
            </a:endParaRPr>
          </a:p>
          <a:p>
            <a:pPr marL="0" indent="0">
              <a:buNone/>
            </a:pPr>
            <a:r>
              <a:rPr lang="ja-JP" altLang="en-US" sz="2400" dirty="0">
                <a:latin typeface="ＭＳ 明朝" panose="02020609040205080304" pitchFamily="17" charset="-128"/>
                <a:ea typeface="ＭＳ 明朝" panose="02020609040205080304" pitchFamily="17" charset="-128"/>
              </a:rPr>
              <a:t>★つまり、世帯構成などの変化が起きているが、ライフコースの流れは、それほど変化していない。</a:t>
            </a:r>
            <a:endParaRPr lang="en-US" altLang="ja-JP" sz="2400" dirty="0">
              <a:latin typeface="ＭＳ 明朝" panose="02020609040205080304" pitchFamily="17" charset="-128"/>
              <a:ea typeface="ＭＳ 明朝" panose="02020609040205080304" pitchFamily="17" charset="-128"/>
            </a:endParaRPr>
          </a:p>
          <a:p>
            <a:endParaRPr lang="en-US" dirty="0"/>
          </a:p>
        </p:txBody>
      </p:sp>
    </p:spTree>
    <p:extLst>
      <p:ext uri="{BB962C8B-B14F-4D97-AF65-F5344CB8AC3E}">
        <p14:creationId xmlns:p14="http://schemas.microsoft.com/office/powerpoint/2010/main" val="36832799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タイトル 1">
            <a:extLst>
              <a:ext uri="{FF2B5EF4-FFF2-40B4-BE49-F238E27FC236}">
                <a16:creationId xmlns:a16="http://schemas.microsoft.com/office/drawing/2014/main" id="{C762D24D-0967-0FE8-2605-A08A3B75E751}"/>
              </a:ext>
            </a:extLst>
          </p:cNvPr>
          <p:cNvSpPr>
            <a:spLocks noGrp="1"/>
          </p:cNvSpPr>
          <p:nvPr>
            <p:ph type="title"/>
          </p:nvPr>
        </p:nvSpPr>
        <p:spPr/>
        <p:txBody>
          <a:bodyPr anchor="ctr" anchorCtr="0"/>
          <a:lstStyle/>
          <a:p>
            <a:r>
              <a:rPr lang="ja-JP" altLang="en-US" dirty="0">
                <a:ea typeface="ＭＳ Ｐゴシック" panose="020B0600070205080204" pitchFamily="50" charset="-128"/>
              </a:rPr>
              <a:t>６５歳以上の高齢者世帯の増加</a:t>
            </a:r>
            <a:br>
              <a:rPr lang="en-US" altLang="ja-JP" dirty="0">
                <a:ea typeface="ＭＳ Ｐゴシック" panose="020B0600070205080204" pitchFamily="50" charset="-128"/>
              </a:rPr>
            </a:br>
            <a:r>
              <a:rPr lang="ja-JP" altLang="en-US" dirty="0">
                <a:ea typeface="ＭＳ Ｐゴシック" panose="020B0600070205080204" pitchFamily="50" charset="-128"/>
              </a:rPr>
              <a:t>（</a:t>
            </a:r>
            <a:r>
              <a:rPr lang="en-US" altLang="ja-JP" dirty="0">
                <a:ea typeface="ＭＳ Ｐゴシック" panose="020B0600070205080204" pitchFamily="50" charset="-128"/>
              </a:rPr>
              <a:t>1975</a:t>
            </a:r>
            <a:r>
              <a:rPr lang="ja-JP" altLang="en-US" dirty="0">
                <a:ea typeface="ＭＳ Ｐゴシック" panose="020B0600070205080204" pitchFamily="50" charset="-128"/>
              </a:rPr>
              <a:t>－</a:t>
            </a:r>
            <a:r>
              <a:rPr lang="en-US" altLang="ja-JP" dirty="0">
                <a:ea typeface="ＭＳ Ｐゴシック" panose="020B0600070205080204" pitchFamily="50" charset="-128"/>
              </a:rPr>
              <a:t>2020</a:t>
            </a:r>
            <a:r>
              <a:rPr lang="ja-JP" altLang="en-US" dirty="0">
                <a:ea typeface="ＭＳ Ｐゴシック" panose="020B0600070205080204" pitchFamily="50" charset="-128"/>
              </a:rPr>
              <a:t>年）</a:t>
            </a:r>
          </a:p>
        </p:txBody>
      </p:sp>
      <p:sp>
        <p:nvSpPr>
          <p:cNvPr id="60419" name="Text Box 1">
            <a:extLst>
              <a:ext uri="{FF2B5EF4-FFF2-40B4-BE49-F238E27FC236}">
                <a16:creationId xmlns:a16="http://schemas.microsoft.com/office/drawing/2014/main" id="{A6D2C04A-1E38-20FE-62BD-072D2853E8A8}"/>
              </a:ext>
            </a:extLst>
          </p:cNvPr>
          <p:cNvSpPr txBox="1">
            <a:spLocks noChangeArrowheads="1"/>
          </p:cNvSpPr>
          <p:nvPr/>
        </p:nvSpPr>
        <p:spPr bwMode="auto">
          <a:xfrm>
            <a:off x="1295400" y="6184900"/>
            <a:ext cx="6070600" cy="67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7432" tIns="18288" rIns="0" bIns="0"/>
          <a:lstStyle>
            <a:lvl1pPr>
              <a:defRPr kumimoji="1" sz="2400">
                <a:solidFill>
                  <a:schemeClr val="tx1"/>
                </a:solidFill>
                <a:latin typeface="Arial" panose="020B0604020202020204" pitchFamily="34" charset="0"/>
                <a:ea typeface="ＭＳ Ｐゴシック" panose="020B0600070205080204" pitchFamily="50" charset="-128"/>
              </a:defRPr>
            </a:lvl1pPr>
            <a:lvl2pPr marL="37931725" indent="-37474525">
              <a:defRPr kumimoji="1" sz="2400">
                <a:solidFill>
                  <a:schemeClr val="tx1"/>
                </a:solidFill>
                <a:latin typeface="Arial" panose="020B0604020202020204" pitchFamily="34" charset="0"/>
                <a:ea typeface="ＭＳ Ｐゴシック" panose="020B0600070205080204" pitchFamily="50" charset="-128"/>
              </a:defRPr>
            </a:lvl2pPr>
            <a:lvl3pPr>
              <a:defRPr kumimoji="1" sz="2400">
                <a:solidFill>
                  <a:schemeClr val="tx1"/>
                </a:solidFill>
                <a:latin typeface="Arial" panose="020B0604020202020204" pitchFamily="34" charset="0"/>
                <a:ea typeface="ＭＳ Ｐゴシック" panose="020B0600070205080204" pitchFamily="50" charset="-128"/>
              </a:defRPr>
            </a:lvl3pPr>
            <a:lvl4pPr>
              <a:defRPr kumimoji="1" sz="2400">
                <a:solidFill>
                  <a:schemeClr val="tx1"/>
                </a:solidFill>
                <a:latin typeface="Arial" panose="020B0604020202020204" pitchFamily="34" charset="0"/>
                <a:ea typeface="ＭＳ Ｐゴシック" panose="020B0600070205080204" pitchFamily="50" charset="-128"/>
              </a:defRPr>
            </a:lvl4pPr>
            <a:lvl5pPr>
              <a:defRPr kumimoji="1" sz="2400">
                <a:solidFill>
                  <a:schemeClr val="tx1"/>
                </a:solidFill>
                <a:latin typeface="Arial" panose="020B0604020202020204" pitchFamily="34" charset="0"/>
                <a:ea typeface="ＭＳ Ｐゴシック" panose="020B0600070205080204" pitchFamily="50" charset="-128"/>
              </a:defRPr>
            </a:lvl5pPr>
            <a:lvl6pPr marL="4572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9144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13716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18288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r>
              <a:rPr lang="ja-JP" altLang="en-US" sz="1000">
                <a:solidFill>
                  <a:srgbClr val="000000"/>
                </a:solidFill>
                <a:latin typeface="ＭＳ 明朝" panose="02020609040205080304" pitchFamily="17" charset="-128"/>
                <a:ea typeface="ＭＳ 明朝" panose="02020609040205080304" pitchFamily="17" charset="-128"/>
              </a:rPr>
              <a:t>出典：国立社会保障・人口問題研究所</a:t>
            </a:r>
            <a:r>
              <a:rPr lang="en-US" altLang="ja-JP" sz="1000">
                <a:solidFill>
                  <a:srgbClr val="000000"/>
                </a:solidFill>
                <a:latin typeface="ＭＳ 明朝" panose="02020609040205080304" pitchFamily="17" charset="-128"/>
                <a:ea typeface="ＭＳ 明朝" panose="02020609040205080304" pitchFamily="17" charset="-128"/>
              </a:rPr>
              <a:t>http://www.ipss.go.jp/</a:t>
            </a:r>
          </a:p>
          <a:p>
            <a:r>
              <a:rPr lang="ja-JP" altLang="en-US" sz="1000">
                <a:solidFill>
                  <a:srgbClr val="000000"/>
                </a:solidFill>
                <a:latin typeface="ＭＳ 明朝" panose="02020609040205080304" pitchFamily="17" charset="-128"/>
                <a:ea typeface="ＭＳ 明朝" panose="02020609040205080304" pitchFamily="17" charset="-128"/>
              </a:rPr>
              <a:t>人口統計資料集</a:t>
            </a:r>
            <a:r>
              <a:rPr lang="en-US" altLang="ja-JP" sz="1000">
                <a:solidFill>
                  <a:srgbClr val="000000"/>
                </a:solidFill>
                <a:latin typeface="ＭＳ 明朝" panose="02020609040205080304" pitchFamily="17" charset="-128"/>
                <a:ea typeface="ＭＳ 明朝" panose="02020609040205080304" pitchFamily="17" charset="-128"/>
              </a:rPr>
              <a:t>(2012</a:t>
            </a:r>
            <a:r>
              <a:rPr lang="ja-JP" altLang="en-US" sz="1000">
                <a:solidFill>
                  <a:srgbClr val="000000"/>
                </a:solidFill>
                <a:latin typeface="ＭＳ 明朝" panose="02020609040205080304" pitchFamily="17" charset="-128"/>
                <a:ea typeface="ＭＳ 明朝" panose="02020609040205080304" pitchFamily="17" charset="-128"/>
              </a:rPr>
              <a:t>年版）表７－１５ 世帯構造別</a:t>
            </a:r>
            <a:r>
              <a:rPr lang="en-US" altLang="ja-JP" sz="1000">
                <a:solidFill>
                  <a:srgbClr val="000000"/>
                </a:solidFill>
                <a:latin typeface="ＭＳ 明朝" panose="02020609040205080304" pitchFamily="17" charset="-128"/>
                <a:ea typeface="ＭＳ 明朝" panose="02020609040205080304" pitchFamily="17" charset="-128"/>
              </a:rPr>
              <a:t>65</a:t>
            </a:r>
            <a:r>
              <a:rPr lang="ja-JP" altLang="en-US" sz="1000">
                <a:solidFill>
                  <a:srgbClr val="000000"/>
                </a:solidFill>
                <a:latin typeface="ＭＳ 明朝" panose="02020609040205080304" pitchFamily="17" charset="-128"/>
                <a:ea typeface="ＭＳ 明朝" panose="02020609040205080304" pitchFamily="17" charset="-128"/>
              </a:rPr>
              <a:t>歳以上の者のいる世帯数：</a:t>
            </a:r>
            <a:r>
              <a:rPr lang="en-US" altLang="ja-JP" sz="1000">
                <a:solidFill>
                  <a:srgbClr val="000000"/>
                </a:solidFill>
                <a:latin typeface="ＭＳ 明朝" panose="02020609040205080304" pitchFamily="17" charset="-128"/>
                <a:ea typeface="ＭＳ 明朝" panose="02020609040205080304" pitchFamily="17" charset="-128"/>
              </a:rPr>
              <a:t>1975</a:t>
            </a:r>
            <a:r>
              <a:rPr lang="ja-JP" altLang="en-US" sz="1000">
                <a:solidFill>
                  <a:srgbClr val="000000"/>
                </a:solidFill>
                <a:latin typeface="ＭＳ 明朝" panose="02020609040205080304" pitchFamily="17" charset="-128"/>
                <a:ea typeface="ＭＳ 明朝" panose="02020609040205080304" pitchFamily="17" charset="-128"/>
              </a:rPr>
              <a:t>～</a:t>
            </a:r>
            <a:r>
              <a:rPr lang="en-US" altLang="ja-JP" sz="1000">
                <a:solidFill>
                  <a:srgbClr val="000000"/>
                </a:solidFill>
                <a:latin typeface="ＭＳ 明朝" panose="02020609040205080304" pitchFamily="17" charset="-128"/>
                <a:ea typeface="ＭＳ 明朝" panose="02020609040205080304" pitchFamily="17" charset="-128"/>
              </a:rPr>
              <a:t>2010</a:t>
            </a:r>
            <a:r>
              <a:rPr lang="ja-JP" altLang="en-US" sz="1000">
                <a:latin typeface="ＭＳ 明朝" panose="02020609040205080304" pitchFamily="17" charset="-128"/>
                <a:ea typeface="ＭＳ 明朝" panose="02020609040205080304" pitchFamily="17" charset="-128"/>
              </a:rPr>
              <a:t>年	</a:t>
            </a:r>
            <a:endParaRPr lang="en-US" altLang="ja-JP" sz="1000">
              <a:latin typeface="ＭＳ 明朝" panose="02020609040205080304" pitchFamily="17" charset="-128"/>
              <a:ea typeface="ＭＳ 明朝" panose="02020609040205080304" pitchFamily="17" charset="-128"/>
            </a:endParaRPr>
          </a:p>
          <a:p>
            <a:r>
              <a:rPr lang="ja-JP" altLang="en-US" sz="1000">
                <a:latin typeface="ＭＳ 明朝" panose="02020609040205080304" pitchFamily="17" charset="-128"/>
                <a:ea typeface="ＭＳ 明朝" panose="02020609040205080304" pitchFamily="17" charset="-128"/>
              </a:rPr>
              <a:t>注</a:t>
            </a:r>
            <a:r>
              <a:rPr lang="en-US" altLang="ja-JP" sz="1000">
                <a:latin typeface="ＭＳ 明朝" panose="02020609040205080304" pitchFamily="17" charset="-128"/>
                <a:ea typeface="ＭＳ 明朝" panose="02020609040205080304" pitchFamily="17" charset="-128"/>
              </a:rPr>
              <a:t>1)</a:t>
            </a:r>
            <a:r>
              <a:rPr lang="ja-JP" altLang="en-US" sz="1000">
                <a:latin typeface="ＭＳ 明朝" panose="02020609040205080304" pitchFamily="17" charset="-128"/>
                <a:ea typeface="ＭＳ 明朝" panose="02020609040205080304" pitchFamily="17" charset="-128"/>
              </a:rPr>
              <a:t>世帯主を中心とした直系三世代以上の世帯</a:t>
            </a:r>
            <a:r>
              <a:rPr lang="ja-JP" altLang="en-US" sz="1000"/>
              <a:t>						</a:t>
            </a:r>
          </a:p>
        </p:txBody>
      </p:sp>
      <p:pic>
        <p:nvPicPr>
          <p:cNvPr id="2" name="図 1">
            <a:extLst>
              <a:ext uri="{FF2B5EF4-FFF2-40B4-BE49-F238E27FC236}">
                <a16:creationId xmlns:a16="http://schemas.microsoft.com/office/drawing/2014/main" id="{F9DC9787-3C4B-10C1-0E77-A803FD732098}"/>
              </a:ext>
            </a:extLst>
          </p:cNvPr>
          <p:cNvPicPr>
            <a:picLocks noChangeAspect="1"/>
          </p:cNvPicPr>
          <p:nvPr/>
        </p:nvPicPr>
        <p:blipFill>
          <a:blip r:embed="rId2"/>
          <a:stretch>
            <a:fillRect/>
          </a:stretch>
        </p:blipFill>
        <p:spPr>
          <a:xfrm>
            <a:off x="755576" y="1650506"/>
            <a:ext cx="6934115" cy="4531923"/>
          </a:xfrm>
          <a:prstGeom prst="rect">
            <a:avLst/>
          </a:prstGeom>
        </p:spPr>
      </p:pic>
    </p:spTree>
    <p:extLst>
      <p:ext uri="{BB962C8B-B14F-4D97-AF65-F5344CB8AC3E}">
        <p14:creationId xmlns:p14="http://schemas.microsoft.com/office/powerpoint/2010/main" val="33792015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02ABB6A-3D32-A562-A71B-E2ED6CB8170E}"/>
              </a:ext>
            </a:extLst>
          </p:cNvPr>
          <p:cNvSpPr>
            <a:spLocks noGrp="1"/>
          </p:cNvSpPr>
          <p:nvPr>
            <p:ph type="title"/>
          </p:nvPr>
        </p:nvSpPr>
        <p:spPr/>
        <p:txBody>
          <a:bodyPr/>
          <a:lstStyle/>
          <a:p>
            <a:r>
              <a:rPr lang="ja-JP" altLang="en-US" sz="4000" dirty="0">
                <a:ea typeface="ＭＳ Ｐゴシック" panose="020B0600070205080204" pitchFamily="50" charset="-128"/>
              </a:rPr>
              <a:t>６５歳以上の高齢者世帯の増加</a:t>
            </a:r>
            <a:endParaRPr lang="en-US" dirty="0"/>
          </a:p>
        </p:txBody>
      </p:sp>
      <p:sp>
        <p:nvSpPr>
          <p:cNvPr id="3" name="コンテンツ プレースホルダー 2">
            <a:extLst>
              <a:ext uri="{FF2B5EF4-FFF2-40B4-BE49-F238E27FC236}">
                <a16:creationId xmlns:a16="http://schemas.microsoft.com/office/drawing/2014/main" id="{B2066E51-9748-E5E7-5F3C-E3EF3B928824}"/>
              </a:ext>
            </a:extLst>
          </p:cNvPr>
          <p:cNvSpPr>
            <a:spLocks noGrp="1"/>
          </p:cNvSpPr>
          <p:nvPr>
            <p:ph idx="1"/>
          </p:nvPr>
        </p:nvSpPr>
        <p:spPr>
          <a:xfrm>
            <a:off x="566738" y="1752600"/>
            <a:ext cx="8397750" cy="4340696"/>
          </a:xfrm>
        </p:spPr>
        <p:txBody>
          <a:bodyPr/>
          <a:lstStyle/>
          <a:p>
            <a:r>
              <a:rPr lang="en-US" altLang="ja-JP" sz="2400" dirty="0">
                <a:latin typeface="ＭＳ 明朝" panose="02020609040205080304" pitchFamily="17" charset="-128"/>
                <a:ea typeface="ＭＳ 明朝" panose="02020609040205080304" pitchFamily="17" charset="-128"/>
              </a:rPr>
              <a:t>65</a:t>
            </a:r>
            <a:r>
              <a:rPr lang="ja-JP" altLang="en-US" sz="2400" dirty="0">
                <a:latin typeface="ＭＳ 明朝" panose="02020609040205080304" pitchFamily="17" charset="-128"/>
                <a:ea typeface="ＭＳ 明朝" panose="02020609040205080304" pitchFamily="17" charset="-128"/>
              </a:rPr>
              <a:t>歳以上の者のいる世帯数は、</a:t>
            </a:r>
            <a:r>
              <a:rPr lang="en-US" altLang="ja-JP" sz="2400" dirty="0">
                <a:latin typeface="ＭＳ 明朝" panose="02020609040205080304" pitchFamily="17" charset="-128"/>
                <a:ea typeface="ＭＳ 明朝" panose="02020609040205080304" pitchFamily="17" charset="-128"/>
              </a:rPr>
              <a:t>1975</a:t>
            </a:r>
            <a:r>
              <a:rPr lang="ja-JP" altLang="en-US" sz="2400" dirty="0">
                <a:latin typeface="ＭＳ 明朝" panose="02020609040205080304" pitchFamily="17" charset="-128"/>
                <a:ea typeface="ＭＳ 明朝" panose="02020609040205080304" pitchFamily="17" charset="-128"/>
              </a:rPr>
              <a:t>年の</a:t>
            </a:r>
            <a:r>
              <a:rPr lang="en-US" altLang="ja-JP" sz="2400" dirty="0">
                <a:latin typeface="ＭＳ 明朝" panose="02020609040205080304" pitchFamily="17" charset="-128"/>
                <a:ea typeface="ＭＳ 明朝" panose="02020609040205080304" pitchFamily="17" charset="-128"/>
              </a:rPr>
              <a:t>712</a:t>
            </a:r>
            <a:r>
              <a:rPr lang="ja-JP" altLang="en-US" sz="2400" dirty="0">
                <a:latin typeface="ＭＳ 明朝" panose="02020609040205080304" pitchFamily="17" charset="-128"/>
                <a:ea typeface="ＭＳ 明朝" panose="02020609040205080304" pitchFamily="17" charset="-128"/>
              </a:rPr>
              <a:t>万世帯から</a:t>
            </a:r>
            <a:r>
              <a:rPr lang="en-US" altLang="ja-JP" sz="2400" dirty="0">
                <a:latin typeface="ＭＳ 明朝" panose="02020609040205080304" pitchFamily="17" charset="-128"/>
                <a:ea typeface="ＭＳ 明朝" panose="02020609040205080304" pitchFamily="17" charset="-128"/>
              </a:rPr>
              <a:t>2021</a:t>
            </a:r>
            <a:r>
              <a:rPr lang="ja-JP" altLang="en-US" sz="2400" dirty="0">
                <a:latin typeface="ＭＳ 明朝" panose="02020609040205080304" pitchFamily="17" charset="-128"/>
                <a:ea typeface="ＭＳ 明朝" panose="02020609040205080304" pitchFamily="17" charset="-128"/>
              </a:rPr>
              <a:t>年の</a:t>
            </a:r>
            <a:r>
              <a:rPr lang="en-US" altLang="ja-JP" sz="2400" dirty="0">
                <a:latin typeface="ＭＳ 明朝" panose="02020609040205080304" pitchFamily="17" charset="-128"/>
                <a:ea typeface="ＭＳ 明朝" panose="02020609040205080304" pitchFamily="17" charset="-128"/>
              </a:rPr>
              <a:t>2581</a:t>
            </a:r>
            <a:r>
              <a:rPr lang="ja-JP" altLang="en-US" sz="2400" dirty="0">
                <a:latin typeface="ＭＳ 明朝" panose="02020609040205080304" pitchFamily="17" charset="-128"/>
                <a:ea typeface="ＭＳ 明朝" panose="02020609040205080304" pitchFamily="17" charset="-128"/>
              </a:rPr>
              <a:t>万世帯に急増している。そのうち</a:t>
            </a:r>
            <a:endParaRPr lang="en-US" altLang="ja-JP" sz="2400" dirty="0">
              <a:latin typeface="ＭＳ 明朝" panose="02020609040205080304" pitchFamily="17" charset="-128"/>
              <a:ea typeface="ＭＳ 明朝" panose="02020609040205080304" pitchFamily="17" charset="-128"/>
            </a:endParaRPr>
          </a:p>
          <a:p>
            <a:r>
              <a:rPr lang="ja-JP" altLang="en-US" sz="2400" dirty="0">
                <a:latin typeface="ＭＳ 明朝" panose="02020609040205080304" pitchFamily="17" charset="-128"/>
                <a:ea typeface="ＭＳ 明朝" panose="02020609040205080304" pitchFamily="17" charset="-128"/>
              </a:rPr>
              <a:t>高齢者単独世帯は</a:t>
            </a:r>
            <a:r>
              <a:rPr lang="en-US" altLang="ja-JP" sz="2400" dirty="0">
                <a:latin typeface="ＭＳ 明朝" panose="02020609040205080304" pitchFamily="17" charset="-128"/>
                <a:ea typeface="ＭＳ 明朝" panose="02020609040205080304" pitchFamily="17" charset="-128"/>
              </a:rPr>
              <a:t>61.1</a:t>
            </a:r>
            <a:r>
              <a:rPr lang="ja-JP" altLang="en-US" sz="2400" dirty="0">
                <a:latin typeface="ＭＳ 明朝" panose="02020609040205080304" pitchFamily="17" charset="-128"/>
                <a:ea typeface="ＭＳ 明朝" panose="02020609040205080304" pitchFamily="17" charset="-128"/>
              </a:rPr>
              <a:t>万から</a:t>
            </a:r>
            <a:r>
              <a:rPr lang="en-US" altLang="ja-JP" sz="2400" dirty="0">
                <a:latin typeface="ＭＳ 明朝" panose="02020609040205080304" pitchFamily="17" charset="-128"/>
                <a:ea typeface="ＭＳ 明朝" panose="02020609040205080304" pitchFamily="17" charset="-128"/>
              </a:rPr>
              <a:t>743</a:t>
            </a:r>
            <a:r>
              <a:rPr lang="ja-JP" altLang="en-US" sz="2400" dirty="0">
                <a:latin typeface="ＭＳ 明朝" panose="02020609040205080304" pitchFamily="17" charset="-128"/>
                <a:ea typeface="ＭＳ 明朝" panose="02020609040205080304" pitchFamily="17" charset="-128"/>
              </a:rPr>
              <a:t>万世帯（全体の</a:t>
            </a:r>
            <a:r>
              <a:rPr lang="en-US" altLang="ja-JP" sz="2400" dirty="0">
                <a:latin typeface="ＭＳ 明朝" panose="02020609040205080304" pitchFamily="17" charset="-128"/>
                <a:ea typeface="ＭＳ 明朝" panose="02020609040205080304" pitchFamily="17" charset="-128"/>
              </a:rPr>
              <a:t>8.6</a:t>
            </a:r>
            <a:r>
              <a:rPr lang="ja-JP" altLang="en-US" sz="2400" dirty="0">
                <a:latin typeface="ＭＳ 明朝" panose="02020609040205080304" pitchFamily="17" charset="-128"/>
                <a:ea typeface="ＭＳ 明朝" panose="02020609040205080304" pitchFamily="17" charset="-128"/>
              </a:rPr>
              <a:t>％から</a:t>
            </a:r>
            <a:r>
              <a:rPr lang="en-US" altLang="ja-JP" sz="2400" dirty="0">
                <a:latin typeface="ＭＳ 明朝" panose="02020609040205080304" pitchFamily="17" charset="-128"/>
                <a:ea typeface="ＭＳ 明朝" panose="02020609040205080304" pitchFamily="17" charset="-128"/>
              </a:rPr>
              <a:t>28.8</a:t>
            </a:r>
            <a:r>
              <a:rPr lang="ja-JP" altLang="en-US" sz="2400" dirty="0">
                <a:latin typeface="ＭＳ 明朝" panose="02020609040205080304" pitchFamily="17" charset="-128"/>
                <a:ea typeface="ＭＳ 明朝" panose="02020609040205080304" pitchFamily="17" charset="-128"/>
              </a:rPr>
              <a:t>％）に増加</a:t>
            </a:r>
            <a:endParaRPr lang="en-US" altLang="ja-JP" sz="2400" dirty="0">
              <a:latin typeface="ＭＳ 明朝" panose="02020609040205080304" pitchFamily="17" charset="-128"/>
              <a:ea typeface="ＭＳ 明朝" panose="02020609040205080304" pitchFamily="17" charset="-128"/>
            </a:endParaRPr>
          </a:p>
          <a:p>
            <a:r>
              <a:rPr lang="ja-JP" altLang="en-US" sz="2400" dirty="0">
                <a:latin typeface="ＭＳ 明朝" panose="02020609040205080304" pitchFamily="17" charset="-128"/>
                <a:ea typeface="ＭＳ 明朝" panose="02020609040205080304" pitchFamily="17" charset="-128"/>
              </a:rPr>
              <a:t>夫婦のみの世帯は</a:t>
            </a:r>
            <a:r>
              <a:rPr lang="en-US" altLang="ja-JP" sz="2400" dirty="0">
                <a:latin typeface="ＭＳ 明朝" panose="02020609040205080304" pitchFamily="17" charset="-128"/>
                <a:ea typeface="ＭＳ 明朝" panose="02020609040205080304" pitchFamily="17" charset="-128"/>
              </a:rPr>
              <a:t>93</a:t>
            </a:r>
            <a:r>
              <a:rPr lang="ja-JP" altLang="en-US" sz="2400" dirty="0">
                <a:latin typeface="ＭＳ 明朝" panose="02020609040205080304" pitchFamily="17" charset="-128"/>
                <a:ea typeface="ＭＳ 明朝" panose="02020609040205080304" pitchFamily="17" charset="-128"/>
              </a:rPr>
              <a:t>万から</a:t>
            </a:r>
            <a:r>
              <a:rPr lang="en-US" altLang="ja-JP" sz="2400" dirty="0">
                <a:latin typeface="ＭＳ 明朝" panose="02020609040205080304" pitchFamily="17" charset="-128"/>
                <a:ea typeface="ＭＳ 明朝" panose="02020609040205080304" pitchFamily="17" charset="-128"/>
              </a:rPr>
              <a:t>827</a:t>
            </a:r>
            <a:r>
              <a:rPr lang="ja-JP" altLang="en-US" sz="2400" dirty="0">
                <a:latin typeface="ＭＳ 明朝" panose="02020609040205080304" pitchFamily="17" charset="-128"/>
                <a:ea typeface="ＭＳ 明朝" panose="02020609040205080304" pitchFamily="17" charset="-128"/>
              </a:rPr>
              <a:t>万（</a:t>
            </a:r>
            <a:r>
              <a:rPr lang="en-US" altLang="ja-JP" sz="2400" dirty="0">
                <a:latin typeface="ＭＳ 明朝" panose="02020609040205080304" pitchFamily="17" charset="-128"/>
                <a:ea typeface="ＭＳ 明朝" panose="02020609040205080304" pitchFamily="17" charset="-128"/>
              </a:rPr>
              <a:t>2019</a:t>
            </a:r>
            <a:r>
              <a:rPr lang="ja-JP" altLang="en-US" sz="2400" dirty="0">
                <a:latin typeface="ＭＳ 明朝" panose="02020609040205080304" pitchFamily="17" charset="-128"/>
                <a:ea typeface="ＭＳ 明朝" panose="02020609040205080304" pitchFamily="17" charset="-128"/>
              </a:rPr>
              <a:t>年）まで増加し、</a:t>
            </a:r>
            <a:r>
              <a:rPr lang="en-US" altLang="ja-JP" sz="2400" dirty="0">
                <a:latin typeface="ＭＳ 明朝" panose="02020609040205080304" pitchFamily="17" charset="-128"/>
                <a:ea typeface="ＭＳ 明朝" panose="02020609040205080304" pitchFamily="17" charset="-128"/>
              </a:rPr>
              <a:t>825</a:t>
            </a:r>
            <a:r>
              <a:rPr lang="ja-JP" altLang="en-US" sz="2400" dirty="0">
                <a:latin typeface="ＭＳ 明朝" panose="02020609040205080304" pitchFamily="17" charset="-128"/>
                <a:ea typeface="ＭＳ 明朝" panose="02020609040205080304" pitchFamily="17" charset="-128"/>
              </a:rPr>
              <a:t>万世帯に減少（全体の</a:t>
            </a:r>
            <a:r>
              <a:rPr lang="en-US" altLang="ja-JP" sz="2400" dirty="0">
                <a:latin typeface="ＭＳ 明朝" panose="02020609040205080304" pitchFamily="17" charset="-128"/>
                <a:ea typeface="ＭＳ 明朝" panose="02020609040205080304" pitchFamily="17" charset="-128"/>
              </a:rPr>
              <a:t>13.1</a:t>
            </a:r>
            <a:r>
              <a:rPr lang="ja-JP" altLang="en-US" sz="2400" dirty="0">
                <a:latin typeface="ＭＳ 明朝" panose="02020609040205080304" pitchFamily="17" charset="-128"/>
                <a:ea typeface="ＭＳ 明朝" panose="02020609040205080304" pitchFamily="17" charset="-128"/>
              </a:rPr>
              <a:t>％から</a:t>
            </a:r>
            <a:r>
              <a:rPr lang="en-US" altLang="ja-JP" sz="2400" dirty="0">
                <a:latin typeface="ＭＳ 明朝" panose="02020609040205080304" pitchFamily="17" charset="-128"/>
                <a:ea typeface="ＭＳ 明朝" panose="02020609040205080304" pitchFamily="17" charset="-128"/>
              </a:rPr>
              <a:t>31.0</a:t>
            </a:r>
            <a:r>
              <a:rPr lang="ja-JP" altLang="en-US" sz="2400" dirty="0">
                <a:latin typeface="ＭＳ 明朝" panose="02020609040205080304" pitchFamily="17" charset="-128"/>
                <a:ea typeface="ＭＳ 明朝" panose="02020609040205080304" pitchFamily="17" charset="-128"/>
              </a:rPr>
              <a:t>％）</a:t>
            </a:r>
            <a:endParaRPr lang="en-US" altLang="ja-JP" sz="2400" dirty="0">
              <a:latin typeface="ＭＳ 明朝" panose="02020609040205080304" pitchFamily="17" charset="-128"/>
              <a:ea typeface="ＭＳ 明朝" panose="02020609040205080304" pitchFamily="17" charset="-128"/>
            </a:endParaRPr>
          </a:p>
          <a:p>
            <a:r>
              <a:rPr lang="ja-JP" altLang="en-US" sz="2400" dirty="0">
                <a:latin typeface="ＭＳ 明朝" panose="02020609040205080304" pitchFamily="17" charset="-128"/>
                <a:ea typeface="ＭＳ 明朝" panose="02020609040205080304" pitchFamily="17" charset="-128"/>
              </a:rPr>
              <a:t>三世代同居世帯は</a:t>
            </a:r>
            <a:r>
              <a:rPr lang="en-US" altLang="ja-JP" sz="2400" dirty="0">
                <a:latin typeface="ＭＳ 明朝" panose="02020609040205080304" pitchFamily="17" charset="-128"/>
                <a:ea typeface="ＭＳ 明朝" panose="02020609040205080304" pitchFamily="17" charset="-128"/>
              </a:rPr>
              <a:t>430</a:t>
            </a:r>
            <a:r>
              <a:rPr lang="ja-JP" altLang="en-US" sz="2400" dirty="0">
                <a:latin typeface="ＭＳ 明朝" panose="02020609040205080304" pitchFamily="17" charset="-128"/>
                <a:ea typeface="ＭＳ 明朝" panose="02020609040205080304" pitchFamily="17" charset="-128"/>
              </a:rPr>
              <a:t>万（</a:t>
            </a:r>
            <a:r>
              <a:rPr lang="en-US" altLang="ja-JP" sz="2400" dirty="0">
                <a:latin typeface="ＭＳ 明朝" panose="02020609040205080304" pitchFamily="17" charset="-128"/>
                <a:ea typeface="ＭＳ 明朝" panose="02020609040205080304" pitchFamily="17" charset="-128"/>
              </a:rPr>
              <a:t>1985</a:t>
            </a:r>
            <a:r>
              <a:rPr lang="ja-JP" altLang="en-US" sz="2400" dirty="0">
                <a:latin typeface="ＭＳ 明朝" panose="02020609040205080304" pitchFamily="17" charset="-128"/>
                <a:ea typeface="ＭＳ 明朝" panose="02020609040205080304" pitchFamily="17" charset="-128"/>
              </a:rPr>
              <a:t>年）以降減少、</a:t>
            </a:r>
            <a:r>
              <a:rPr lang="en-US" altLang="ja-JP" sz="2400" dirty="0">
                <a:latin typeface="ＭＳ 明朝" panose="02020609040205080304" pitchFamily="17" charset="-128"/>
                <a:ea typeface="ＭＳ 明朝" panose="02020609040205080304" pitchFamily="17" charset="-128"/>
              </a:rPr>
              <a:t>240</a:t>
            </a:r>
            <a:r>
              <a:rPr lang="ja-JP" altLang="en-US" sz="2400" dirty="0">
                <a:latin typeface="ＭＳ 明朝" panose="02020609040205080304" pitchFamily="17" charset="-128"/>
                <a:ea typeface="ＭＳ 明朝" panose="02020609040205080304" pitchFamily="17" charset="-128"/>
              </a:rPr>
              <a:t>万世帯まで減少している。</a:t>
            </a:r>
            <a:endParaRPr lang="en-US" altLang="ja-JP" sz="2400" dirty="0">
              <a:latin typeface="ＭＳ 明朝" panose="02020609040205080304" pitchFamily="17" charset="-128"/>
              <a:ea typeface="ＭＳ 明朝" panose="02020609040205080304" pitchFamily="17" charset="-128"/>
            </a:endParaRPr>
          </a:p>
          <a:p>
            <a:pPr marL="0" indent="0">
              <a:buNone/>
            </a:pPr>
            <a:r>
              <a:rPr lang="ja-JP" altLang="en-US" sz="2400" dirty="0">
                <a:latin typeface="ＭＳ 明朝" panose="02020609040205080304" pitchFamily="17" charset="-128"/>
                <a:ea typeface="ＭＳ 明朝" panose="02020609040205080304" pitchFamily="17" charset="-128"/>
              </a:rPr>
              <a:t>★人口高齢化⇒高齢者のいる世帯の増加⇒高齢夫婦のみの世帯や、高齢者単独世帯が増加。介護・施設需要が増大している。特に住居問題（サ高住など増加）。</a:t>
            </a:r>
            <a:endParaRPr lang="en-US" dirty="0"/>
          </a:p>
        </p:txBody>
      </p:sp>
    </p:spTree>
    <p:extLst>
      <p:ext uri="{BB962C8B-B14F-4D97-AF65-F5344CB8AC3E}">
        <p14:creationId xmlns:p14="http://schemas.microsoft.com/office/powerpoint/2010/main" val="14034253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a:extLst>
              <a:ext uri="{FF2B5EF4-FFF2-40B4-BE49-F238E27FC236}">
                <a16:creationId xmlns:a16="http://schemas.microsoft.com/office/drawing/2014/main" id="{9C4870C8-12B0-C5F2-5CC8-0DDFF432B488}"/>
              </a:ext>
            </a:extLst>
          </p:cNvPr>
          <p:cNvSpPr>
            <a:spLocks noGrp="1" noChangeArrowheads="1"/>
          </p:cNvSpPr>
          <p:nvPr>
            <p:ph type="title"/>
          </p:nvPr>
        </p:nvSpPr>
        <p:spPr>
          <a:xfrm>
            <a:off x="533400" y="228600"/>
            <a:ext cx="8001000" cy="1216025"/>
          </a:xfrm>
        </p:spPr>
        <p:txBody>
          <a:bodyPr/>
          <a:lstStyle/>
          <a:p>
            <a:pPr algn="just" eaLnBrk="1" hangingPunct="1"/>
            <a:r>
              <a:rPr kumimoji="0" lang="ja-JP" altLang="en-US" sz="4000" dirty="0">
                <a:solidFill>
                  <a:schemeClr val="hlink"/>
                </a:solidFill>
                <a:latin typeface="ＭＳ 明朝" panose="02020609040205080304" pitchFamily="17" charset="-128"/>
                <a:ea typeface="ＭＳ 明朝" panose="02020609040205080304" pitchFamily="17" charset="-128"/>
              </a:rPr>
              <a:t>核家族化は進んだか？</a:t>
            </a:r>
            <a:br>
              <a:rPr kumimoji="0" lang="en-US" altLang="ja-JP" sz="4000" dirty="0">
                <a:solidFill>
                  <a:schemeClr val="hlink"/>
                </a:solidFill>
                <a:latin typeface="ＭＳ 明朝" panose="02020609040205080304" pitchFamily="17" charset="-128"/>
                <a:ea typeface="ＭＳ 明朝" panose="02020609040205080304" pitchFamily="17" charset="-128"/>
              </a:rPr>
            </a:br>
            <a:r>
              <a:rPr kumimoji="0" lang="ja-JP" altLang="en-US" sz="4000" dirty="0">
                <a:solidFill>
                  <a:schemeClr val="hlink"/>
                </a:solidFill>
                <a:latin typeface="ＭＳ 明朝" panose="02020609040205080304" pitchFamily="17" charset="-128"/>
                <a:ea typeface="ＭＳ 明朝" panose="02020609040205080304" pitchFamily="17" charset="-128"/>
              </a:rPr>
              <a:t>答え：</a:t>
            </a:r>
            <a:r>
              <a:rPr kumimoji="0" lang="en-US" altLang="ja-JP" sz="4000" dirty="0">
                <a:solidFill>
                  <a:schemeClr val="hlink"/>
                </a:solidFill>
                <a:latin typeface="ＭＳ 明朝" panose="02020609040205080304" pitchFamily="17" charset="-128"/>
                <a:ea typeface="ＭＳ 明朝" panose="02020609040205080304" pitchFamily="17" charset="-128"/>
              </a:rPr>
              <a:t>Yes</a:t>
            </a:r>
            <a:r>
              <a:rPr kumimoji="0" lang="ja-JP" altLang="en-US" sz="4000" dirty="0">
                <a:solidFill>
                  <a:schemeClr val="hlink"/>
                </a:solidFill>
                <a:latin typeface="ＭＳ 明朝" panose="02020609040205080304" pitchFamily="17" charset="-128"/>
                <a:ea typeface="ＭＳ 明朝" panose="02020609040205080304" pitchFamily="17" charset="-128"/>
              </a:rPr>
              <a:t> </a:t>
            </a:r>
            <a:r>
              <a:rPr kumimoji="0" lang="en-US" altLang="ja-JP" sz="4000" dirty="0">
                <a:solidFill>
                  <a:schemeClr val="hlink"/>
                </a:solidFill>
                <a:latin typeface="ＭＳ 明朝" panose="02020609040205080304" pitchFamily="17" charset="-128"/>
                <a:ea typeface="ＭＳ 明朝" panose="02020609040205080304" pitchFamily="17" charset="-128"/>
              </a:rPr>
              <a:t>but</a:t>
            </a:r>
            <a:r>
              <a:rPr kumimoji="0" lang="ja-JP" altLang="en-US" sz="4000" dirty="0">
                <a:solidFill>
                  <a:schemeClr val="hlink"/>
                </a:solidFill>
                <a:latin typeface="ＭＳ 明朝" panose="02020609040205080304" pitchFamily="17" charset="-128"/>
                <a:ea typeface="ＭＳ 明朝" panose="02020609040205080304" pitchFamily="17" charset="-128"/>
              </a:rPr>
              <a:t>　</a:t>
            </a:r>
            <a:r>
              <a:rPr kumimoji="0" lang="en-US" altLang="ja-JP" sz="4000" dirty="0">
                <a:solidFill>
                  <a:schemeClr val="hlink"/>
                </a:solidFill>
                <a:latin typeface="ＭＳ 明朝" panose="02020609040205080304" pitchFamily="17" charset="-128"/>
                <a:ea typeface="ＭＳ 明朝" panose="02020609040205080304" pitchFamily="17" charset="-128"/>
              </a:rPr>
              <a:t>….</a:t>
            </a:r>
            <a:endParaRPr kumimoji="0" lang="ja-JP" altLang="en-US" dirty="0">
              <a:solidFill>
                <a:schemeClr val="tx1"/>
              </a:solidFill>
              <a:latin typeface="ＭＳ 明朝" panose="02020609040205080304" pitchFamily="17" charset="-128"/>
              <a:ea typeface="ＭＳ 明朝" panose="02020609040205080304" pitchFamily="17" charset="-128"/>
            </a:endParaRPr>
          </a:p>
        </p:txBody>
      </p:sp>
      <p:sp>
        <p:nvSpPr>
          <p:cNvPr id="147459" name="Rectangle 3">
            <a:extLst>
              <a:ext uri="{FF2B5EF4-FFF2-40B4-BE49-F238E27FC236}">
                <a16:creationId xmlns:a16="http://schemas.microsoft.com/office/drawing/2014/main" id="{11989413-2196-AE90-0E91-3A0A232B7CB3}"/>
              </a:ext>
            </a:extLst>
          </p:cNvPr>
          <p:cNvSpPr>
            <a:spLocks noGrp="1" noRot="1" noMove="1" noResize="1" noEditPoints="1" noAdjustHandles="1" noChangeArrowheads="1" noChangeShapeType="1"/>
          </p:cNvSpPr>
          <p:nvPr>
            <p:ph type="body" idx="1"/>
          </p:nvPr>
        </p:nvSpPr>
        <p:spPr>
          <a:xfrm>
            <a:off x="457200" y="1600200"/>
            <a:ext cx="8305800" cy="4648200"/>
          </a:xfrm>
        </p:spPr>
        <p:txBody>
          <a:bodyPr/>
          <a:lstStyle/>
          <a:p>
            <a:pPr marL="514350" indent="-514350">
              <a:buFont typeface="+mj-lt"/>
              <a:buAutoNum type="arabicParenR"/>
            </a:pPr>
            <a:r>
              <a:rPr lang="ja-JP" altLang="en-US" sz="2700" dirty="0">
                <a:latin typeface="ＭＳ 明朝" panose="02020609040205080304" pitchFamily="17" charset="-128"/>
                <a:ea typeface="ＭＳ 明朝" panose="02020609040205080304" pitchFamily="17" charset="-128"/>
              </a:rPr>
              <a:t>総世帯数は</a:t>
            </a:r>
            <a:r>
              <a:rPr lang="en-US" altLang="ja-JP" sz="2700" dirty="0">
                <a:latin typeface="ＭＳ 明朝" panose="02020609040205080304" pitchFamily="17" charset="-128"/>
                <a:ea typeface="ＭＳ 明朝" panose="02020609040205080304" pitchFamily="17" charset="-128"/>
              </a:rPr>
              <a:t>1920</a:t>
            </a:r>
            <a:r>
              <a:rPr lang="ja-JP" altLang="en-US" sz="2700" dirty="0">
                <a:latin typeface="ＭＳ 明朝" panose="02020609040205080304" pitchFamily="17" charset="-128"/>
                <a:ea typeface="ＭＳ 明朝" panose="02020609040205080304" pitchFamily="17" charset="-128"/>
              </a:rPr>
              <a:t>年の</a:t>
            </a:r>
            <a:r>
              <a:rPr lang="en-US" altLang="ja-JP" sz="2700" dirty="0">
                <a:latin typeface="ＭＳ 明朝" panose="02020609040205080304" pitchFamily="17" charset="-128"/>
                <a:ea typeface="ＭＳ 明朝" panose="02020609040205080304" pitchFamily="17" charset="-128"/>
              </a:rPr>
              <a:t>1122</a:t>
            </a:r>
            <a:r>
              <a:rPr lang="ja-JP" altLang="en-US" sz="2700" dirty="0">
                <a:latin typeface="ＭＳ 明朝" panose="02020609040205080304" pitchFamily="17" charset="-128"/>
                <a:ea typeface="ＭＳ 明朝" panose="02020609040205080304" pitchFamily="17" charset="-128"/>
              </a:rPr>
              <a:t>万世帯から</a:t>
            </a:r>
            <a:r>
              <a:rPr lang="en-US" altLang="ja-JP" sz="2700" dirty="0">
                <a:latin typeface="ＭＳ 明朝" panose="02020609040205080304" pitchFamily="17" charset="-128"/>
                <a:ea typeface="ＭＳ 明朝" panose="02020609040205080304" pitchFamily="17" charset="-128"/>
              </a:rPr>
              <a:t>2020</a:t>
            </a:r>
            <a:r>
              <a:rPr lang="ja-JP" altLang="en-US" sz="2700" dirty="0">
                <a:latin typeface="ＭＳ 明朝" panose="02020609040205080304" pitchFamily="17" charset="-128"/>
                <a:ea typeface="ＭＳ 明朝" panose="02020609040205080304" pitchFamily="17" charset="-128"/>
              </a:rPr>
              <a:t>年の</a:t>
            </a:r>
            <a:r>
              <a:rPr lang="en-US" altLang="ja-JP" sz="2700" dirty="0">
                <a:latin typeface="ＭＳ 明朝" panose="02020609040205080304" pitchFamily="17" charset="-128"/>
                <a:ea typeface="ＭＳ 明朝" panose="02020609040205080304" pitchFamily="17" charset="-128"/>
              </a:rPr>
              <a:t>5583</a:t>
            </a:r>
            <a:r>
              <a:rPr lang="ja-JP" altLang="en-US" sz="2700" dirty="0">
                <a:latin typeface="ＭＳ 明朝" panose="02020609040205080304" pitchFamily="17" charset="-128"/>
                <a:ea typeface="ＭＳ 明朝" panose="02020609040205080304" pitchFamily="17" charset="-128"/>
              </a:rPr>
              <a:t>万世帯へと約</a:t>
            </a:r>
            <a:r>
              <a:rPr lang="en-US" altLang="ja-JP" sz="2700" dirty="0">
                <a:latin typeface="ＭＳ 明朝" panose="02020609040205080304" pitchFamily="17" charset="-128"/>
                <a:ea typeface="ＭＳ 明朝" panose="02020609040205080304" pitchFamily="17" charset="-128"/>
              </a:rPr>
              <a:t>5</a:t>
            </a:r>
            <a:r>
              <a:rPr lang="ja-JP" altLang="en-US" sz="2700" dirty="0">
                <a:latin typeface="ＭＳ 明朝" panose="02020609040205080304" pitchFamily="17" charset="-128"/>
                <a:ea typeface="ＭＳ 明朝" panose="02020609040205080304" pitchFamily="17" charset="-128"/>
              </a:rPr>
              <a:t>倍に増加。逆に平均世帯人員は</a:t>
            </a:r>
            <a:r>
              <a:rPr lang="en-US" altLang="ja-JP" sz="2700" dirty="0">
                <a:latin typeface="ＭＳ 明朝" panose="02020609040205080304" pitchFamily="17" charset="-128"/>
                <a:ea typeface="ＭＳ 明朝" panose="02020609040205080304" pitchFamily="17" charset="-128"/>
              </a:rPr>
              <a:t>5</a:t>
            </a:r>
            <a:r>
              <a:rPr lang="ja-JP" altLang="en-US" sz="2700" dirty="0">
                <a:latin typeface="ＭＳ 明朝" panose="02020609040205080304" pitchFamily="17" charset="-128"/>
                <a:ea typeface="ＭＳ 明朝" panose="02020609040205080304" pitchFamily="17" charset="-128"/>
              </a:rPr>
              <a:t>人から</a:t>
            </a:r>
            <a:r>
              <a:rPr lang="en-US" altLang="ja-JP" sz="2700" dirty="0">
                <a:latin typeface="ＭＳ 明朝" panose="02020609040205080304" pitchFamily="17" charset="-128"/>
                <a:ea typeface="ＭＳ 明朝" panose="02020609040205080304" pitchFamily="17" charset="-128"/>
              </a:rPr>
              <a:t>2.26</a:t>
            </a:r>
            <a:r>
              <a:rPr lang="ja-JP" altLang="en-US" sz="2700" dirty="0">
                <a:latin typeface="ＭＳ 明朝" panose="02020609040205080304" pitchFamily="17" charset="-128"/>
                <a:ea typeface="ＭＳ 明朝" panose="02020609040205080304" pitchFamily="17" charset="-128"/>
              </a:rPr>
              <a:t>人まで低下している＝世帯</a:t>
            </a:r>
          </a:p>
          <a:p>
            <a:pPr marL="514350" indent="-514350">
              <a:buFont typeface="+mj-lt"/>
              <a:buAutoNum type="arabicParenR"/>
            </a:pPr>
            <a:r>
              <a:rPr lang="ja-JP" altLang="en-US" sz="2700" dirty="0">
                <a:latin typeface="ＭＳ 明朝" panose="02020609040205080304" pitchFamily="17" charset="-128"/>
                <a:ea typeface="ＭＳ 明朝" panose="02020609040205080304" pitchFamily="17" charset="-128"/>
              </a:rPr>
              <a:t>核家族世帯数（夫婦のみ＋夫婦と子ども）は</a:t>
            </a:r>
            <a:r>
              <a:rPr lang="en-US" altLang="ja-JP" sz="2700" dirty="0">
                <a:latin typeface="ＭＳ 明朝" panose="02020609040205080304" pitchFamily="17" charset="-128"/>
                <a:ea typeface="ＭＳ 明朝" panose="02020609040205080304" pitchFamily="17" charset="-128"/>
              </a:rPr>
              <a:t>1920</a:t>
            </a:r>
            <a:r>
              <a:rPr lang="ja-JP" altLang="en-US" sz="2700" dirty="0">
                <a:latin typeface="ＭＳ 明朝" panose="02020609040205080304" pitchFamily="17" charset="-128"/>
                <a:ea typeface="ＭＳ 明朝" panose="02020609040205080304" pitchFamily="17" charset="-128"/>
              </a:rPr>
              <a:t>年の</a:t>
            </a:r>
            <a:r>
              <a:rPr lang="en-US" altLang="ja-JP" sz="2700" dirty="0">
                <a:latin typeface="ＭＳ 明朝" panose="02020609040205080304" pitchFamily="17" charset="-128"/>
                <a:ea typeface="ＭＳ 明朝" panose="02020609040205080304" pitchFamily="17" charset="-128"/>
              </a:rPr>
              <a:t>615</a:t>
            </a:r>
            <a:r>
              <a:rPr lang="ja-JP" altLang="en-US" sz="2700" dirty="0">
                <a:latin typeface="ＭＳ 明朝" panose="02020609040205080304" pitchFamily="17" charset="-128"/>
                <a:ea typeface="ＭＳ 明朝" panose="02020609040205080304" pitchFamily="17" charset="-128"/>
              </a:rPr>
              <a:t>万世帯から</a:t>
            </a:r>
            <a:r>
              <a:rPr lang="en-US" altLang="ja-JP" sz="2700" dirty="0">
                <a:latin typeface="ＭＳ 明朝" panose="02020609040205080304" pitchFamily="17" charset="-128"/>
                <a:ea typeface="ＭＳ 明朝" panose="02020609040205080304" pitchFamily="17" charset="-128"/>
              </a:rPr>
              <a:t>2020</a:t>
            </a:r>
            <a:r>
              <a:rPr lang="ja-JP" altLang="en-US" sz="2700" dirty="0">
                <a:latin typeface="ＭＳ 明朝" panose="02020609040205080304" pitchFamily="17" charset="-128"/>
                <a:ea typeface="ＭＳ 明朝" panose="02020609040205080304" pitchFamily="17" charset="-128"/>
              </a:rPr>
              <a:t>年の</a:t>
            </a:r>
            <a:r>
              <a:rPr lang="en-US" altLang="ja-JP" sz="2700" dirty="0">
                <a:latin typeface="ＭＳ 明朝" panose="02020609040205080304" pitchFamily="17" charset="-128"/>
                <a:ea typeface="ＭＳ 明朝" panose="02020609040205080304" pitchFamily="17" charset="-128"/>
              </a:rPr>
              <a:t>3011</a:t>
            </a:r>
            <a:r>
              <a:rPr lang="ja-JP" altLang="en-US" sz="2700" dirty="0">
                <a:latin typeface="ＭＳ 明朝" panose="02020609040205080304" pitchFamily="17" charset="-128"/>
                <a:ea typeface="ＭＳ 明朝" panose="02020609040205080304" pitchFamily="17" charset="-128"/>
              </a:rPr>
              <a:t>万世帯へ増加。</a:t>
            </a:r>
            <a:endParaRPr lang="en-US" altLang="ja-JP" sz="2700" dirty="0">
              <a:latin typeface="ＭＳ 明朝" panose="02020609040205080304" pitchFamily="17" charset="-128"/>
              <a:ea typeface="ＭＳ 明朝" panose="02020609040205080304" pitchFamily="17" charset="-128"/>
            </a:endParaRPr>
          </a:p>
          <a:p>
            <a:pPr marL="514350" indent="-514350">
              <a:buFont typeface="+mj-lt"/>
              <a:buAutoNum type="arabicParenR"/>
            </a:pPr>
            <a:r>
              <a:rPr lang="ja-JP" altLang="en-US" sz="2700" dirty="0">
                <a:latin typeface="ＭＳ 明朝" panose="02020609040205080304" pitchFamily="17" charset="-128"/>
                <a:ea typeface="ＭＳ 明朝" panose="02020609040205080304" pitchFamily="17" charset="-128"/>
              </a:rPr>
              <a:t>その他親族世帯（３世代同居）は</a:t>
            </a:r>
            <a:r>
              <a:rPr lang="en-US" altLang="ja-JP" sz="2700" dirty="0">
                <a:latin typeface="ＭＳ 明朝" panose="02020609040205080304" pitchFamily="17" charset="-128"/>
                <a:ea typeface="ＭＳ 明朝" panose="02020609040205080304" pitchFamily="17" charset="-128"/>
              </a:rPr>
              <a:t>1920</a:t>
            </a:r>
            <a:r>
              <a:rPr lang="ja-JP" altLang="en-US" sz="2700" dirty="0">
                <a:latin typeface="ＭＳ 明朝" panose="02020609040205080304" pitchFamily="17" charset="-128"/>
                <a:ea typeface="ＭＳ 明朝" panose="02020609040205080304" pitchFamily="17" charset="-128"/>
              </a:rPr>
              <a:t>年の</a:t>
            </a:r>
            <a:r>
              <a:rPr lang="en-US" altLang="ja-JP" sz="2700" dirty="0">
                <a:latin typeface="ＭＳ 明朝" panose="02020609040205080304" pitchFamily="17" charset="-128"/>
                <a:ea typeface="ＭＳ 明朝" panose="02020609040205080304" pitchFamily="17" charset="-128"/>
              </a:rPr>
              <a:t>425</a:t>
            </a:r>
            <a:r>
              <a:rPr lang="ja-JP" altLang="en-US" sz="2700" dirty="0">
                <a:latin typeface="ＭＳ 明朝" panose="02020609040205080304" pitchFamily="17" charset="-128"/>
                <a:ea typeface="ＭＳ 明朝" panose="02020609040205080304" pitchFamily="17" charset="-128"/>
              </a:rPr>
              <a:t>万世帯から</a:t>
            </a:r>
            <a:r>
              <a:rPr lang="en-US" altLang="ja-JP" sz="2700" dirty="0">
                <a:latin typeface="ＭＳ 明朝" panose="02020609040205080304" pitchFamily="17" charset="-128"/>
                <a:ea typeface="ＭＳ 明朝" panose="02020609040205080304" pitchFamily="17" charset="-128"/>
              </a:rPr>
              <a:t>2020</a:t>
            </a:r>
            <a:r>
              <a:rPr lang="ja-JP" altLang="en-US" sz="2700" dirty="0">
                <a:latin typeface="ＭＳ 明朝" panose="02020609040205080304" pitchFamily="17" charset="-128"/>
                <a:ea typeface="ＭＳ 明朝" panose="02020609040205080304" pitchFamily="17" charset="-128"/>
              </a:rPr>
              <a:t>年の</a:t>
            </a:r>
            <a:r>
              <a:rPr lang="en-US" altLang="ja-JP" sz="2700" dirty="0">
                <a:latin typeface="ＭＳ 明朝" panose="02020609040205080304" pitchFamily="17" charset="-128"/>
                <a:ea typeface="ＭＳ 明朝" panose="02020609040205080304" pitchFamily="17" charset="-128"/>
              </a:rPr>
              <a:t>378</a:t>
            </a:r>
            <a:r>
              <a:rPr lang="ja-JP" altLang="en-US" sz="2700" dirty="0">
                <a:latin typeface="ＭＳ 明朝" panose="02020609040205080304" pitchFamily="17" charset="-128"/>
                <a:ea typeface="ＭＳ 明朝" panose="02020609040205080304" pitchFamily="17" charset="-128"/>
              </a:rPr>
              <a:t>万世帯まで減少。</a:t>
            </a:r>
            <a:endParaRPr lang="en-US" altLang="ja-JP" sz="2700" dirty="0">
              <a:latin typeface="ＭＳ 明朝" panose="02020609040205080304" pitchFamily="17" charset="-128"/>
              <a:ea typeface="ＭＳ 明朝" panose="02020609040205080304" pitchFamily="17" charset="-128"/>
            </a:endParaRPr>
          </a:p>
          <a:p>
            <a:pPr marL="514350" indent="-514350">
              <a:buFont typeface="+mj-lt"/>
              <a:buAutoNum type="arabicParenR"/>
            </a:pPr>
            <a:r>
              <a:rPr lang="ja-JP" altLang="en-US" sz="2700" dirty="0">
                <a:latin typeface="ＭＳ 明朝" panose="02020609040205080304" pitchFamily="17" charset="-128"/>
                <a:ea typeface="ＭＳ 明朝" panose="02020609040205080304" pitchFamily="17" charset="-128"/>
              </a:rPr>
              <a:t>単独世帯は</a:t>
            </a:r>
            <a:r>
              <a:rPr lang="en-US" altLang="ja-JP" sz="2700" dirty="0">
                <a:latin typeface="ＭＳ 明朝" panose="02020609040205080304" pitchFamily="17" charset="-128"/>
                <a:ea typeface="ＭＳ 明朝" panose="02020609040205080304" pitchFamily="17" charset="-128"/>
              </a:rPr>
              <a:t>1920</a:t>
            </a:r>
            <a:r>
              <a:rPr lang="ja-JP" altLang="en-US" sz="2700" dirty="0">
                <a:latin typeface="ＭＳ 明朝" panose="02020609040205080304" pitchFamily="17" charset="-128"/>
                <a:ea typeface="ＭＳ 明朝" panose="02020609040205080304" pitchFamily="17" charset="-128"/>
              </a:rPr>
              <a:t>年の</a:t>
            </a:r>
            <a:r>
              <a:rPr lang="en-US" altLang="ja-JP" sz="2700" dirty="0">
                <a:latin typeface="ＭＳ 明朝" panose="02020609040205080304" pitchFamily="17" charset="-128"/>
                <a:ea typeface="ＭＳ 明朝" panose="02020609040205080304" pitchFamily="17" charset="-128"/>
              </a:rPr>
              <a:t>64</a:t>
            </a:r>
            <a:r>
              <a:rPr lang="ja-JP" altLang="en-US" sz="2700" dirty="0">
                <a:latin typeface="ＭＳ 明朝" panose="02020609040205080304" pitchFamily="17" charset="-128"/>
                <a:ea typeface="ＭＳ 明朝" panose="02020609040205080304" pitchFamily="17" charset="-128"/>
              </a:rPr>
              <a:t>万世帯から</a:t>
            </a:r>
            <a:r>
              <a:rPr lang="en-US" altLang="ja-JP" sz="2700" dirty="0">
                <a:latin typeface="ＭＳ 明朝" panose="02020609040205080304" pitchFamily="17" charset="-128"/>
                <a:ea typeface="ＭＳ 明朝" panose="02020609040205080304" pitchFamily="17" charset="-128"/>
              </a:rPr>
              <a:t>2020</a:t>
            </a:r>
            <a:r>
              <a:rPr lang="ja-JP" altLang="en-US" sz="2700" dirty="0">
                <a:latin typeface="ＭＳ 明朝" panose="02020609040205080304" pitchFamily="17" charset="-128"/>
                <a:ea typeface="ＭＳ 明朝" panose="02020609040205080304" pitchFamily="17" charset="-128"/>
              </a:rPr>
              <a:t>年の</a:t>
            </a:r>
            <a:r>
              <a:rPr lang="en-US" altLang="ja-JP" sz="2700" dirty="0">
                <a:latin typeface="ＭＳ 明朝" panose="02020609040205080304" pitchFamily="17" charset="-128"/>
                <a:ea typeface="ＭＳ 明朝" panose="02020609040205080304" pitchFamily="17" charset="-128"/>
              </a:rPr>
              <a:t>2008</a:t>
            </a:r>
            <a:r>
              <a:rPr lang="ja-JP" altLang="en-US" sz="2700" dirty="0">
                <a:latin typeface="ＭＳ 明朝" panose="02020609040205080304" pitchFamily="17" charset="-128"/>
                <a:ea typeface="ＭＳ 明朝" panose="02020609040205080304" pitchFamily="17" charset="-128"/>
              </a:rPr>
              <a:t>万世帯まで増加。</a:t>
            </a:r>
            <a:endParaRPr lang="en-US" altLang="ja-JP" sz="2700" dirty="0">
              <a:latin typeface="ＭＳ 明朝" panose="02020609040205080304" pitchFamily="17" charset="-128"/>
              <a:ea typeface="ＭＳ 明朝" panose="02020609040205080304" pitchFamily="17" charset="-128"/>
            </a:endParaRPr>
          </a:p>
          <a:p>
            <a:pPr marL="0" indent="0">
              <a:buNone/>
            </a:pPr>
            <a:r>
              <a:rPr lang="ja-JP" altLang="en-US" sz="1800" dirty="0">
                <a:latin typeface="ＭＳ 明朝" panose="02020609040205080304" pitchFamily="17" charset="-128"/>
                <a:ea typeface="ＭＳ 明朝" panose="02020609040205080304" pitchFamily="17" charset="-128"/>
              </a:rPr>
              <a:t>★２）と３）から親族世帯の中での核家族化は進んだといえるが、単独世帯の急速な増加からは、家族の衰退・家族の個人化が進行している</a:t>
            </a:r>
            <a:endParaRPr lang="en-US" altLang="ja-JP" sz="18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91084579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47458"/>
                                        </p:tgtEl>
                                        <p:attrNameLst>
                                          <p:attrName>style.visibility</p:attrName>
                                        </p:attrNameLst>
                                      </p:cBhvr>
                                      <p:to>
                                        <p:strVal val="visible"/>
                                      </p:to>
                                    </p:set>
                                    <p:anim calcmode="lin" valueType="num">
                                      <p:cBhvr additive="base">
                                        <p:cTn id="7" dur="500" fill="hold"/>
                                        <p:tgtEl>
                                          <p:spTgt spid="147458"/>
                                        </p:tgtEl>
                                        <p:attrNameLst>
                                          <p:attrName>ppt_x</p:attrName>
                                        </p:attrNameLst>
                                      </p:cBhvr>
                                      <p:tavLst>
                                        <p:tav tm="0">
                                          <p:val>
                                            <p:strVal val="#ppt_x"/>
                                          </p:val>
                                        </p:tav>
                                        <p:tav tm="100000">
                                          <p:val>
                                            <p:strVal val="#ppt_x"/>
                                          </p:val>
                                        </p:tav>
                                      </p:tavLst>
                                    </p:anim>
                                    <p:anim calcmode="lin" valueType="num">
                                      <p:cBhvr additive="base">
                                        <p:cTn id="8" dur="500" fill="hold"/>
                                        <p:tgtEl>
                                          <p:spTgt spid="147458"/>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147459">
                                            <p:txEl>
                                              <p:pRg st="0" end="0"/>
                                            </p:txEl>
                                          </p:spTgt>
                                        </p:tgtEl>
                                        <p:attrNameLst>
                                          <p:attrName>style.visibility</p:attrName>
                                        </p:attrNameLst>
                                      </p:cBhvr>
                                      <p:to>
                                        <p:strVal val="visible"/>
                                      </p:to>
                                    </p:set>
                                    <p:anim calcmode="lin" valueType="num">
                                      <p:cBhvr additive="base">
                                        <p:cTn id="13" dur="500" fill="hold"/>
                                        <p:tgtEl>
                                          <p:spTgt spid="147459">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4745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47459">
                                            <p:txEl>
                                              <p:pRg st="1" end="1"/>
                                            </p:txEl>
                                          </p:spTgt>
                                        </p:tgtEl>
                                        <p:attrNameLst>
                                          <p:attrName>style.visibility</p:attrName>
                                        </p:attrNameLst>
                                      </p:cBhvr>
                                      <p:to>
                                        <p:strVal val="visible"/>
                                      </p:to>
                                    </p:set>
                                    <p:anim calcmode="lin" valueType="num">
                                      <p:cBhvr additive="base">
                                        <p:cTn id="19" dur="500" fill="hold"/>
                                        <p:tgtEl>
                                          <p:spTgt spid="147459">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4745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47459">
                                            <p:txEl>
                                              <p:pRg st="2" end="2"/>
                                            </p:txEl>
                                          </p:spTgt>
                                        </p:tgtEl>
                                        <p:attrNameLst>
                                          <p:attrName>style.visibility</p:attrName>
                                        </p:attrNameLst>
                                      </p:cBhvr>
                                      <p:to>
                                        <p:strVal val="visible"/>
                                      </p:to>
                                    </p:set>
                                    <p:anim calcmode="lin" valueType="num">
                                      <p:cBhvr additive="base">
                                        <p:cTn id="25" dur="500" fill="hold"/>
                                        <p:tgtEl>
                                          <p:spTgt spid="147459">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4745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47459">
                                            <p:txEl>
                                              <p:pRg st="3" end="3"/>
                                            </p:txEl>
                                          </p:spTgt>
                                        </p:tgtEl>
                                        <p:attrNameLst>
                                          <p:attrName>style.visibility</p:attrName>
                                        </p:attrNameLst>
                                      </p:cBhvr>
                                      <p:to>
                                        <p:strVal val="visible"/>
                                      </p:to>
                                    </p:set>
                                    <p:anim calcmode="lin" valueType="num">
                                      <p:cBhvr additive="base">
                                        <p:cTn id="31" dur="500" fill="hold"/>
                                        <p:tgtEl>
                                          <p:spTgt spid="147459">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4745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47459">
                                            <p:txEl>
                                              <p:pRg st="4" end="4"/>
                                            </p:txEl>
                                          </p:spTgt>
                                        </p:tgtEl>
                                        <p:attrNameLst>
                                          <p:attrName>style.visibility</p:attrName>
                                        </p:attrNameLst>
                                      </p:cBhvr>
                                      <p:to>
                                        <p:strVal val="visible"/>
                                      </p:to>
                                    </p:set>
                                    <p:anim calcmode="lin" valueType="num">
                                      <p:cBhvr additive="base">
                                        <p:cTn id="37" dur="500" fill="hold"/>
                                        <p:tgtEl>
                                          <p:spTgt spid="147459">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47459">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7458" grpId="0"/>
      <p:bldP spid="147459"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a:extLst>
              <a:ext uri="{FF2B5EF4-FFF2-40B4-BE49-F238E27FC236}">
                <a16:creationId xmlns:a16="http://schemas.microsoft.com/office/drawing/2014/main" id="{D52400A2-B33A-7EC2-49B4-AF96DCE13BED}"/>
              </a:ext>
            </a:extLst>
          </p:cNvPr>
          <p:cNvSpPr>
            <a:spLocks noGrp="1" noChangeArrowheads="1"/>
          </p:cNvSpPr>
          <p:nvPr>
            <p:ph type="title"/>
          </p:nvPr>
        </p:nvSpPr>
        <p:spPr/>
        <p:txBody>
          <a:bodyPr/>
          <a:lstStyle/>
          <a:p>
            <a:pPr algn="just" eaLnBrk="1" hangingPunct="1"/>
            <a:r>
              <a:rPr kumimoji="0" lang="ja-JP" altLang="en-US" dirty="0">
                <a:solidFill>
                  <a:schemeClr val="tx1"/>
                </a:solidFill>
                <a:ea typeface="ＭＳ 明朝" panose="02020609040205080304" pitchFamily="17" charset="-128"/>
              </a:rPr>
              <a:t>日本の近代家族（戦後家族）</a:t>
            </a:r>
            <a:endParaRPr kumimoji="0" lang="ja-JP" altLang="en-US" dirty="0">
              <a:solidFill>
                <a:schemeClr val="tx1"/>
              </a:solidFill>
              <a:latin typeface="ＭＳ 明朝" panose="02020609040205080304" pitchFamily="17" charset="-128"/>
              <a:ea typeface="ＭＳ 明朝" panose="02020609040205080304" pitchFamily="17" charset="-128"/>
            </a:endParaRPr>
          </a:p>
        </p:txBody>
      </p:sp>
      <p:sp>
        <p:nvSpPr>
          <p:cNvPr id="147459" name="Rectangle 3">
            <a:extLst>
              <a:ext uri="{FF2B5EF4-FFF2-40B4-BE49-F238E27FC236}">
                <a16:creationId xmlns:a16="http://schemas.microsoft.com/office/drawing/2014/main" id="{10EAB556-66EE-2CC2-7E73-815EB5F08938}"/>
              </a:ext>
            </a:extLst>
          </p:cNvPr>
          <p:cNvSpPr>
            <a:spLocks noGrp="1" noChangeArrowheads="1"/>
          </p:cNvSpPr>
          <p:nvPr>
            <p:ph type="body" idx="1"/>
          </p:nvPr>
        </p:nvSpPr>
        <p:spPr>
          <a:xfrm>
            <a:off x="457200" y="1600200"/>
            <a:ext cx="8305800" cy="4648200"/>
          </a:xfrm>
        </p:spPr>
        <p:txBody>
          <a:bodyPr/>
          <a:lstStyle/>
          <a:p>
            <a:pPr algn="just" eaLnBrk="1" hangingPunct="1">
              <a:spcAft>
                <a:spcPts val="600"/>
              </a:spcAft>
            </a:pPr>
            <a:r>
              <a:rPr kumimoji="0" lang="ja-JP" altLang="en-US" sz="3200" dirty="0">
                <a:solidFill>
                  <a:schemeClr val="accent2"/>
                </a:solidFill>
                <a:ea typeface="ＭＳ 明朝" panose="02020609040205080304" pitchFamily="17" charset="-128"/>
              </a:rPr>
              <a:t>直系家族制</a:t>
            </a:r>
            <a:r>
              <a:rPr kumimoji="0" lang="en-US" altLang="ja-JP" sz="3200" dirty="0">
                <a:solidFill>
                  <a:schemeClr val="accent2"/>
                </a:solidFill>
                <a:latin typeface="ＭＳ 明朝" panose="02020609040205080304" pitchFamily="17" charset="-128"/>
                <a:ea typeface="ＭＳ 明朝" panose="02020609040205080304" pitchFamily="17" charset="-128"/>
              </a:rPr>
              <a:t>(stem family system)</a:t>
            </a:r>
            <a:r>
              <a:rPr kumimoji="0" lang="ja-JP" altLang="en-US" sz="3200" dirty="0">
                <a:latin typeface="ＭＳ 明朝" panose="02020609040205080304" pitchFamily="17" charset="-128"/>
                <a:ea typeface="ＭＳ 明朝" panose="02020609040205080304" pitchFamily="17" charset="-128"/>
              </a:rPr>
              <a:t>が基本</a:t>
            </a:r>
            <a:endParaRPr kumimoji="0" lang="ja-JP" altLang="en-US" sz="3200" dirty="0">
              <a:ea typeface="ＭＳ 明朝" panose="02020609040205080304" pitchFamily="17" charset="-128"/>
            </a:endParaRPr>
          </a:p>
          <a:p>
            <a:pPr algn="just" eaLnBrk="1" hangingPunct="1">
              <a:spcAft>
                <a:spcPts val="600"/>
              </a:spcAft>
            </a:pPr>
            <a:r>
              <a:rPr kumimoji="0" lang="ja-JP" altLang="en-US" sz="3200" dirty="0">
                <a:ea typeface="ＭＳ 明朝" panose="02020609040205080304" pitchFamily="17" charset="-128"/>
              </a:rPr>
              <a:t>ベースは</a:t>
            </a:r>
            <a:r>
              <a:rPr kumimoji="0" lang="ja-JP" altLang="en-US" sz="3200" dirty="0">
                <a:latin typeface="ＭＳ 明朝" panose="02020609040205080304" pitchFamily="17" charset="-128"/>
                <a:ea typeface="ＭＳ 明朝" panose="02020609040205080304" pitchFamily="17" charset="-128"/>
              </a:rPr>
              <a:t>ちびまる子の世界</a:t>
            </a:r>
          </a:p>
          <a:p>
            <a:pPr algn="just" eaLnBrk="1" hangingPunct="1">
              <a:spcAft>
                <a:spcPts val="600"/>
              </a:spcAft>
            </a:pPr>
            <a:r>
              <a:rPr kumimoji="0" lang="ja-JP" altLang="en-US" sz="3200" dirty="0">
                <a:ea typeface="ＭＳ 明朝" panose="02020609040205080304" pitchFamily="17" charset="-128"/>
              </a:rPr>
              <a:t>そこからクレヨンしんちゃんに移行</a:t>
            </a:r>
          </a:p>
          <a:p>
            <a:pPr algn="just" eaLnBrk="1" hangingPunct="1">
              <a:spcAft>
                <a:spcPts val="600"/>
              </a:spcAft>
            </a:pPr>
            <a:r>
              <a:rPr kumimoji="0" lang="ja-JP" altLang="en-US" sz="3200" dirty="0">
                <a:solidFill>
                  <a:schemeClr val="accent2"/>
                </a:solidFill>
                <a:ea typeface="ＭＳ 明朝" panose="02020609040205080304" pitchFamily="17" charset="-128"/>
              </a:rPr>
              <a:t>三世代同居から核家族化</a:t>
            </a:r>
          </a:p>
          <a:p>
            <a:pPr algn="just" eaLnBrk="1" hangingPunct="1">
              <a:spcAft>
                <a:spcPts val="600"/>
              </a:spcAft>
            </a:pPr>
            <a:r>
              <a:rPr kumimoji="0" lang="ja-JP" altLang="en-US" sz="3200" dirty="0">
                <a:ea typeface="ＭＳ 明朝" panose="02020609040205080304" pitchFamily="17" charset="-128"/>
              </a:rPr>
              <a:t>専業主婦</a:t>
            </a:r>
          </a:p>
          <a:p>
            <a:pPr algn="just" eaLnBrk="1" hangingPunct="1">
              <a:spcAft>
                <a:spcPts val="600"/>
              </a:spcAft>
            </a:pPr>
            <a:r>
              <a:rPr kumimoji="0" lang="ja-JP" altLang="en-US" sz="3200" dirty="0">
                <a:ea typeface="ＭＳ 明朝" panose="02020609040205080304" pitchFamily="17" charset="-128"/>
              </a:rPr>
              <a:t>子ども２子</a:t>
            </a:r>
          </a:p>
          <a:p>
            <a:pPr algn="just" eaLnBrk="1" hangingPunct="1">
              <a:spcAft>
                <a:spcPts val="600"/>
              </a:spcAft>
            </a:pPr>
            <a:r>
              <a:rPr kumimoji="0" lang="ja-JP" altLang="en-US" sz="3200" b="1" dirty="0">
                <a:ea typeface="ＭＳ 明朝" panose="02020609040205080304" pitchFamily="17" charset="-128"/>
              </a:rPr>
              <a:t>完全家族という言葉もあった。</a:t>
            </a:r>
            <a:endParaRPr kumimoji="0" lang="ja-JP" altLang="ja-JP" sz="3200" b="1" dirty="0">
              <a:ea typeface="ＭＳ 明朝" panose="02020609040205080304" pitchFamily="17" charset="-128"/>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a:extLst>
              <a:ext uri="{FF2B5EF4-FFF2-40B4-BE49-F238E27FC236}">
                <a16:creationId xmlns:a16="http://schemas.microsoft.com/office/drawing/2014/main" id="{4224EB04-F932-10F4-CE19-0700501FCE13}"/>
              </a:ext>
            </a:extLst>
          </p:cNvPr>
          <p:cNvSpPr>
            <a:spLocks noGrp="1" noChangeArrowheads="1"/>
          </p:cNvSpPr>
          <p:nvPr>
            <p:ph type="title"/>
          </p:nvPr>
        </p:nvSpPr>
        <p:spPr>
          <a:xfrm>
            <a:off x="533400" y="228600"/>
            <a:ext cx="8001000" cy="1216025"/>
          </a:xfrm>
        </p:spPr>
        <p:txBody>
          <a:bodyPr/>
          <a:lstStyle/>
          <a:p>
            <a:pPr algn="just" eaLnBrk="1" hangingPunct="1"/>
            <a:r>
              <a:rPr kumimoji="0" lang="ja-JP" altLang="en-US" sz="4000">
                <a:solidFill>
                  <a:schemeClr val="hlink"/>
                </a:solidFill>
                <a:latin typeface="ＭＳ 明朝" panose="02020609040205080304" pitchFamily="17" charset="-128"/>
                <a:ea typeface="ＭＳ 明朝" panose="02020609040205080304" pitchFamily="17" charset="-128"/>
              </a:rPr>
              <a:t>核家族化は進んだか？</a:t>
            </a:r>
            <a:r>
              <a:rPr lang="ja-JP" altLang="ja-JP">
                <a:ea typeface="ＭＳ Ｐゴシック" panose="020B0600070205080204" pitchFamily="50" charset="-128"/>
              </a:rPr>
              <a:t> </a:t>
            </a:r>
            <a:endParaRPr kumimoji="0" lang="ja-JP" altLang="en-US">
              <a:solidFill>
                <a:schemeClr val="tx1"/>
              </a:solidFill>
              <a:latin typeface="ＭＳ 明朝" panose="02020609040205080304" pitchFamily="17" charset="-128"/>
              <a:ea typeface="ＭＳ 明朝" panose="02020609040205080304" pitchFamily="17" charset="-128"/>
            </a:endParaRPr>
          </a:p>
        </p:txBody>
      </p:sp>
      <p:sp>
        <p:nvSpPr>
          <p:cNvPr id="147459" name="Rectangle 3">
            <a:extLst>
              <a:ext uri="{FF2B5EF4-FFF2-40B4-BE49-F238E27FC236}">
                <a16:creationId xmlns:a16="http://schemas.microsoft.com/office/drawing/2014/main" id="{7BC2F73D-5FCB-8D51-9E9C-0656E9034C49}"/>
              </a:ext>
            </a:extLst>
          </p:cNvPr>
          <p:cNvSpPr>
            <a:spLocks noGrp="1" noChangeArrowheads="1"/>
          </p:cNvSpPr>
          <p:nvPr>
            <p:ph type="body" idx="1"/>
          </p:nvPr>
        </p:nvSpPr>
        <p:spPr>
          <a:xfrm>
            <a:off x="457200" y="1600200"/>
            <a:ext cx="8305800" cy="4648200"/>
          </a:xfrm>
        </p:spPr>
        <p:txBody>
          <a:bodyPr/>
          <a:lstStyle/>
          <a:p>
            <a:r>
              <a:rPr lang="ja-JP" altLang="en-US" sz="2500" dirty="0">
                <a:latin typeface="ＭＳ 明朝" panose="02020609040205080304" pitchFamily="17" charset="-128"/>
                <a:ea typeface="ＭＳ 明朝" panose="02020609040205080304" pitchFamily="17" charset="-128"/>
              </a:rPr>
              <a:t>核家族：夫婦とその子供からなる家族＝夫婦・母子・父子関係がワンセット。</a:t>
            </a:r>
            <a:endParaRPr lang="en-US" altLang="ja-JP" sz="2500" dirty="0">
              <a:latin typeface="ＭＳ 明朝" panose="02020609040205080304" pitchFamily="17" charset="-128"/>
              <a:ea typeface="ＭＳ 明朝" panose="02020609040205080304" pitchFamily="17" charset="-128"/>
            </a:endParaRPr>
          </a:p>
          <a:p>
            <a:r>
              <a:rPr kumimoji="0" lang="ja-JP" altLang="en-US" sz="2500" dirty="0">
                <a:solidFill>
                  <a:schemeClr val="hlink"/>
                </a:solidFill>
                <a:latin typeface="ＭＳ 明朝" panose="02020609040205080304" pitchFamily="17" charset="-128"/>
                <a:ea typeface="ＭＳ 明朝" panose="02020609040205080304" pitchFamily="17" charset="-128"/>
              </a:rPr>
              <a:t>核家族化：</a:t>
            </a:r>
            <a:r>
              <a:rPr lang="ja-JP" altLang="en-US" sz="2500" dirty="0">
                <a:latin typeface="ＭＳ 明朝" panose="02020609040205080304" pitchFamily="17" charset="-128"/>
                <a:ea typeface="ＭＳ 明朝" panose="02020609040205080304" pitchFamily="17" charset="-128"/>
              </a:rPr>
              <a:t>拡大家族</a:t>
            </a:r>
            <a:r>
              <a:rPr lang="en-US" altLang="ja-JP" sz="2500" dirty="0">
                <a:latin typeface="ＭＳ 明朝" panose="02020609040205080304" pitchFamily="17" charset="-128"/>
                <a:ea typeface="ＭＳ 明朝" panose="02020609040205080304" pitchFamily="17" charset="-128"/>
              </a:rPr>
              <a:t>(extended family)</a:t>
            </a:r>
            <a:r>
              <a:rPr lang="ja-JP" altLang="en-US" sz="2500" dirty="0">
                <a:latin typeface="ＭＳ 明朝" panose="02020609040205080304" pitchFamily="17" charset="-128"/>
                <a:ea typeface="ＭＳ 明朝" panose="02020609040205080304" pitchFamily="17" charset="-128"/>
              </a:rPr>
              <a:t>や複合家族</a:t>
            </a:r>
            <a:r>
              <a:rPr lang="en-US" altLang="ja-JP" sz="2500" dirty="0">
                <a:latin typeface="ＭＳ 明朝" panose="02020609040205080304" pitchFamily="17" charset="-128"/>
                <a:ea typeface="ＭＳ 明朝" panose="02020609040205080304" pitchFamily="17" charset="-128"/>
              </a:rPr>
              <a:t>(polygamous family)</a:t>
            </a:r>
            <a:r>
              <a:rPr lang="ja-JP" altLang="en-US" sz="2500" dirty="0">
                <a:latin typeface="ＭＳ 明朝" panose="02020609040205080304" pitchFamily="17" charset="-128"/>
                <a:ea typeface="ＭＳ 明朝" panose="02020609040205080304" pitchFamily="17" charset="-128"/>
              </a:rPr>
              <a:t>が分解されて最小ユニット</a:t>
            </a:r>
            <a:r>
              <a:rPr lang="ja-JP" altLang="ja-JP" sz="2500" dirty="0">
                <a:latin typeface="ＭＳ 明朝" panose="02020609040205080304" pitchFamily="17" charset="-128"/>
                <a:ea typeface="ＭＳ 明朝" panose="02020609040205080304" pitchFamily="17" charset="-128"/>
              </a:rPr>
              <a:t> </a:t>
            </a:r>
            <a:r>
              <a:rPr lang="ja-JP" altLang="en-US" sz="2500" dirty="0">
                <a:latin typeface="ＭＳ 明朝" panose="02020609040205080304" pitchFamily="17" charset="-128"/>
                <a:ea typeface="ＭＳ 明朝" panose="02020609040205080304" pitchFamily="17" charset="-128"/>
              </a:rPr>
              <a:t>の核家族が増えてゆくこと！</a:t>
            </a:r>
            <a:endParaRPr lang="en-US" altLang="ja-JP" sz="2500" dirty="0">
              <a:latin typeface="ＭＳ 明朝" panose="02020609040205080304" pitchFamily="17" charset="-128"/>
              <a:ea typeface="ＭＳ 明朝" panose="02020609040205080304" pitchFamily="17" charset="-128"/>
            </a:endParaRPr>
          </a:p>
          <a:p>
            <a:r>
              <a:rPr lang="ja-JP" altLang="en-US" sz="2500" dirty="0">
                <a:latin typeface="ＭＳ 明朝" panose="02020609040205080304" pitchFamily="17" charset="-128"/>
                <a:ea typeface="ＭＳ 明朝" panose="02020609040205080304" pitchFamily="17" charset="-128"/>
              </a:rPr>
              <a:t>日本の場合、三世代同居の減少で親族世帯内では増加。</a:t>
            </a:r>
            <a:endParaRPr lang="en-US" altLang="ja-JP" sz="2500" dirty="0">
              <a:latin typeface="ＭＳ 明朝" panose="02020609040205080304" pitchFamily="17" charset="-128"/>
              <a:ea typeface="ＭＳ 明朝" panose="02020609040205080304" pitchFamily="17" charset="-128"/>
            </a:endParaRPr>
          </a:p>
          <a:p>
            <a:r>
              <a:rPr lang="ja-JP" altLang="en-US" sz="2500" dirty="0">
                <a:latin typeface="ＭＳ 明朝" panose="02020609040205080304" pitchFamily="17" charset="-128"/>
                <a:ea typeface="ＭＳ 明朝" panose="02020609040205080304" pitchFamily="17" charset="-128"/>
              </a:rPr>
              <a:t>しかし、未婚・非婚あるいは無子の増大なども進み、核家族そのものが形成られないか、さらに分解しつつある。逆に子連れ再婚、あるいは同棲などの広がりはステップ・ファミリーなど、新しい形の家族関係を生み出しているともいえる。</a:t>
            </a:r>
            <a:r>
              <a:rPr lang="ja-JP" altLang="ja-JP" sz="2500" dirty="0">
                <a:latin typeface="ＭＳ 明朝" panose="02020609040205080304" pitchFamily="17" charset="-128"/>
                <a:ea typeface="ＭＳ 明朝" panose="02020609040205080304" pitchFamily="17" charset="-128"/>
              </a:rPr>
              <a:t> </a:t>
            </a:r>
            <a:endParaRPr lang="en-US" altLang="ja-JP" sz="2500" dirty="0">
              <a:latin typeface="ＭＳ 明朝" panose="02020609040205080304" pitchFamily="17" charset="-128"/>
              <a:ea typeface="ＭＳ 明朝" panose="02020609040205080304" pitchFamily="17" charset="-128"/>
            </a:endParaRPr>
          </a:p>
          <a:p>
            <a:endParaRPr lang="ja-JP" altLang="en-US" sz="3200" dirty="0">
              <a:ea typeface="ＭＳ Ｐゴシック" panose="020B0600070205080204" pitchFamily="50" charset="-12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47458"/>
                                        </p:tgtEl>
                                        <p:attrNameLst>
                                          <p:attrName>style.visibility</p:attrName>
                                        </p:attrNameLst>
                                      </p:cBhvr>
                                      <p:to>
                                        <p:strVal val="visible"/>
                                      </p:to>
                                    </p:set>
                                    <p:anim calcmode="lin" valueType="num">
                                      <p:cBhvr additive="base">
                                        <p:cTn id="7" dur="500" fill="hold"/>
                                        <p:tgtEl>
                                          <p:spTgt spid="147458"/>
                                        </p:tgtEl>
                                        <p:attrNameLst>
                                          <p:attrName>ppt_x</p:attrName>
                                        </p:attrNameLst>
                                      </p:cBhvr>
                                      <p:tavLst>
                                        <p:tav tm="0">
                                          <p:val>
                                            <p:strVal val="#ppt_x"/>
                                          </p:val>
                                        </p:tav>
                                        <p:tav tm="100000">
                                          <p:val>
                                            <p:strVal val="#ppt_x"/>
                                          </p:val>
                                        </p:tav>
                                      </p:tavLst>
                                    </p:anim>
                                    <p:anim calcmode="lin" valueType="num">
                                      <p:cBhvr additive="base">
                                        <p:cTn id="8" dur="500" fill="hold"/>
                                        <p:tgtEl>
                                          <p:spTgt spid="147458"/>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147459">
                                            <p:txEl>
                                              <p:pRg st="0" end="0"/>
                                            </p:txEl>
                                          </p:spTgt>
                                        </p:tgtEl>
                                        <p:attrNameLst>
                                          <p:attrName>style.visibility</p:attrName>
                                        </p:attrNameLst>
                                      </p:cBhvr>
                                      <p:to>
                                        <p:strVal val="visible"/>
                                      </p:to>
                                    </p:set>
                                    <p:anim calcmode="lin" valueType="num">
                                      <p:cBhvr additive="base">
                                        <p:cTn id="13" dur="500" fill="hold"/>
                                        <p:tgtEl>
                                          <p:spTgt spid="147459">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4745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147459">
                                            <p:txEl>
                                              <p:pRg st="1" end="1"/>
                                            </p:txEl>
                                          </p:spTgt>
                                        </p:tgtEl>
                                        <p:attrNameLst>
                                          <p:attrName>style.visibility</p:attrName>
                                        </p:attrNameLst>
                                      </p:cBhvr>
                                      <p:to>
                                        <p:strVal val="visible"/>
                                      </p:to>
                                    </p:set>
                                    <p:anim calcmode="lin" valueType="num">
                                      <p:cBhvr additive="base">
                                        <p:cTn id="19" dur="500" fill="hold"/>
                                        <p:tgtEl>
                                          <p:spTgt spid="147459">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4745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147459">
                                            <p:txEl>
                                              <p:pRg st="2" end="2"/>
                                            </p:txEl>
                                          </p:spTgt>
                                        </p:tgtEl>
                                        <p:attrNameLst>
                                          <p:attrName>style.visibility</p:attrName>
                                        </p:attrNameLst>
                                      </p:cBhvr>
                                      <p:to>
                                        <p:strVal val="visible"/>
                                      </p:to>
                                    </p:set>
                                    <p:anim calcmode="lin" valueType="num">
                                      <p:cBhvr additive="base">
                                        <p:cTn id="25" dur="500" fill="hold"/>
                                        <p:tgtEl>
                                          <p:spTgt spid="147459">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4745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147459">
                                            <p:txEl>
                                              <p:pRg st="3" end="3"/>
                                            </p:txEl>
                                          </p:spTgt>
                                        </p:tgtEl>
                                        <p:attrNameLst>
                                          <p:attrName>style.visibility</p:attrName>
                                        </p:attrNameLst>
                                      </p:cBhvr>
                                      <p:to>
                                        <p:strVal val="visible"/>
                                      </p:to>
                                    </p:set>
                                    <p:anim calcmode="lin" valueType="num">
                                      <p:cBhvr additive="base">
                                        <p:cTn id="31" dur="500" fill="hold"/>
                                        <p:tgtEl>
                                          <p:spTgt spid="147459">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47459">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7458" grpId="0"/>
      <p:bldP spid="147459"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66FDF72-0C7F-BC87-A04F-56DE4101BE5A}"/>
              </a:ext>
            </a:extLst>
          </p:cNvPr>
          <p:cNvSpPr>
            <a:spLocks noGrp="1"/>
          </p:cNvSpPr>
          <p:nvPr>
            <p:ph type="title"/>
          </p:nvPr>
        </p:nvSpPr>
        <p:spPr/>
        <p:txBody>
          <a:bodyPr anchor="ctr" anchorCtr="1"/>
          <a:lstStyle/>
          <a:p>
            <a:r>
              <a:rPr lang="ja-JP" altLang="en-US" dirty="0"/>
              <a:t>ステップファミリーとは、</a:t>
            </a:r>
            <a:endParaRPr lang="en-US" dirty="0"/>
          </a:p>
        </p:txBody>
      </p:sp>
      <p:sp>
        <p:nvSpPr>
          <p:cNvPr id="3" name="コンテンツ プレースホルダー 2">
            <a:extLst>
              <a:ext uri="{FF2B5EF4-FFF2-40B4-BE49-F238E27FC236}">
                <a16:creationId xmlns:a16="http://schemas.microsoft.com/office/drawing/2014/main" id="{6625550D-688B-4CA6-7AF6-C2AF32969AC2}"/>
              </a:ext>
            </a:extLst>
          </p:cNvPr>
          <p:cNvSpPr>
            <a:spLocks noGrp="1"/>
          </p:cNvSpPr>
          <p:nvPr>
            <p:ph idx="1"/>
          </p:nvPr>
        </p:nvSpPr>
        <p:spPr/>
        <p:txBody>
          <a:bodyPr/>
          <a:lstStyle/>
          <a:p>
            <a:r>
              <a:rPr lang="en-US" altLang="ja-JP" dirty="0"/>
              <a:t>Stepfamily:</a:t>
            </a:r>
            <a:r>
              <a:rPr lang="ja-JP" altLang="en-US" dirty="0"/>
              <a:t>多様な形態があり、家族概念や親子関係概念の広がりに伴って境界線は明確ではないが、少なくとも一人の親が、その親の生物学的な子でない子を含む家族をさす場合が一般的である。他の配偶者・パートナーの実子や養子にある子をもつ家族を含む（</a:t>
            </a:r>
            <a:r>
              <a:rPr lang="en-US" altLang="ja-JP" dirty="0"/>
              <a:t>WIKI)</a:t>
            </a:r>
            <a:r>
              <a:rPr lang="ja-JP" altLang="en-US" dirty="0"/>
              <a:t>。</a:t>
            </a:r>
            <a:endParaRPr lang="en-US" altLang="ja-JP" dirty="0"/>
          </a:p>
          <a:p>
            <a:r>
              <a:rPr lang="ja-JP" altLang="en-US" dirty="0"/>
              <a:t>宮部みゆき、</a:t>
            </a:r>
            <a:r>
              <a:rPr lang="ja-JP" altLang="en-US" dirty="0">
                <a:hlinkClick r:id="rId2"/>
              </a:rPr>
              <a:t>ステップファザー・ステップ </a:t>
            </a:r>
            <a:r>
              <a:rPr lang="en-US" altLang="ja-JP" dirty="0">
                <a:hlinkClick r:id="rId2"/>
              </a:rPr>
              <a:t>(</a:t>
            </a:r>
            <a:r>
              <a:rPr lang="ja-JP" altLang="en-US" dirty="0">
                <a:hlinkClick r:id="rId2"/>
              </a:rPr>
              <a:t>講談社文庫</a:t>
            </a:r>
            <a:r>
              <a:rPr lang="en-US" altLang="ja-JP" dirty="0">
                <a:hlinkClick r:id="rId2"/>
              </a:rPr>
              <a:t>) </a:t>
            </a:r>
            <a:r>
              <a:rPr lang="ja-JP" altLang="en-US" dirty="0">
                <a:hlinkClick r:id="rId2"/>
              </a:rPr>
              <a:t>文庫 </a:t>
            </a:r>
            <a:r>
              <a:rPr lang="en-US" altLang="ja-JP" dirty="0">
                <a:hlinkClick r:id="rId2"/>
              </a:rPr>
              <a:t>– 1996/7/13</a:t>
            </a:r>
            <a:r>
              <a:rPr lang="ja-JP" altLang="en-US" dirty="0"/>
              <a:t>　</a:t>
            </a:r>
            <a:r>
              <a:rPr lang="ja-JP" altLang="en-US" dirty="0">
                <a:hlinkClick r:id="rId3"/>
              </a:rPr>
              <a:t>ドラマ化</a:t>
            </a:r>
            <a:endParaRPr lang="en-US" altLang="ja-JP" dirty="0"/>
          </a:p>
          <a:p>
            <a:r>
              <a:rPr lang="zh-TW" altLang="en-US" dirty="0"/>
              <a:t>是枝裕和監督</a:t>
            </a:r>
            <a:r>
              <a:rPr lang="ja-JP" altLang="en-US" dirty="0"/>
              <a:t>　「</a:t>
            </a:r>
            <a:r>
              <a:rPr lang="ja-JP" altLang="en-US" dirty="0">
                <a:hlinkClick r:id="rId4"/>
              </a:rPr>
              <a:t>万引き家族</a:t>
            </a:r>
            <a:r>
              <a:rPr lang="ja-JP" altLang="en-US" dirty="0"/>
              <a:t>」　</a:t>
            </a:r>
            <a:r>
              <a:rPr lang="en-US" altLang="ja-JP" dirty="0"/>
              <a:t>2018</a:t>
            </a:r>
            <a:r>
              <a:rPr lang="ja-JP" altLang="en-US" dirty="0"/>
              <a:t>年製作</a:t>
            </a:r>
            <a:endParaRPr lang="en-US" altLang="ja-JP" dirty="0"/>
          </a:p>
        </p:txBody>
      </p:sp>
    </p:spTree>
    <p:extLst>
      <p:ext uri="{BB962C8B-B14F-4D97-AF65-F5344CB8AC3E}">
        <p14:creationId xmlns:p14="http://schemas.microsoft.com/office/powerpoint/2010/main" val="28746738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a:extLst>
              <a:ext uri="{FF2B5EF4-FFF2-40B4-BE49-F238E27FC236}">
                <a16:creationId xmlns:a16="http://schemas.microsoft.com/office/drawing/2014/main" id="{4224EB04-F932-10F4-CE19-0700501FCE13}"/>
              </a:ext>
            </a:extLst>
          </p:cNvPr>
          <p:cNvSpPr>
            <a:spLocks noGrp="1" noChangeArrowheads="1"/>
          </p:cNvSpPr>
          <p:nvPr>
            <p:ph type="title"/>
          </p:nvPr>
        </p:nvSpPr>
        <p:spPr>
          <a:xfrm>
            <a:off x="533400" y="228600"/>
            <a:ext cx="8001000" cy="1216025"/>
          </a:xfrm>
        </p:spPr>
        <p:txBody>
          <a:bodyPr/>
          <a:lstStyle/>
          <a:p>
            <a:pPr algn="just" eaLnBrk="1" hangingPunct="1"/>
            <a:r>
              <a:rPr lang="ja-JP" altLang="en-US" sz="3200" dirty="0">
                <a:latin typeface="ＭＳ 明朝" panose="02020609040205080304" pitchFamily="17" charset="-128"/>
                <a:ea typeface="ＭＳ 明朝" panose="02020609040205080304" pitchFamily="17" charset="-128"/>
              </a:rPr>
              <a:t>「日本の世帯数の将来推計（全国推計）－令和 </a:t>
            </a:r>
            <a:r>
              <a:rPr lang="en-US" altLang="ja-JP" sz="3200" dirty="0">
                <a:latin typeface="ＭＳ 明朝" panose="02020609040205080304" pitchFamily="17" charset="-128"/>
                <a:ea typeface="ＭＳ 明朝" panose="02020609040205080304" pitchFamily="17" charset="-128"/>
              </a:rPr>
              <a:t>6</a:t>
            </a:r>
            <a:r>
              <a:rPr lang="ja-JP" altLang="en-US" sz="3200" dirty="0">
                <a:latin typeface="ＭＳ 明朝" panose="02020609040205080304" pitchFamily="17" charset="-128"/>
                <a:ea typeface="ＭＳ 明朝" panose="02020609040205080304" pitchFamily="17" charset="-128"/>
              </a:rPr>
              <a:t>（</a:t>
            </a:r>
            <a:r>
              <a:rPr lang="en-US" altLang="ja-JP" sz="3200" dirty="0">
                <a:latin typeface="ＭＳ 明朝" panose="02020609040205080304" pitchFamily="17" charset="-128"/>
                <a:ea typeface="ＭＳ 明朝" panose="02020609040205080304" pitchFamily="17" charset="-128"/>
              </a:rPr>
              <a:t>2024</a:t>
            </a:r>
            <a:r>
              <a:rPr lang="ja-JP" altLang="en-US" sz="3200" dirty="0">
                <a:latin typeface="ＭＳ 明朝" panose="02020609040205080304" pitchFamily="17" charset="-128"/>
                <a:ea typeface="ＭＳ 明朝" panose="02020609040205080304" pitchFamily="17" charset="-128"/>
              </a:rPr>
              <a:t>）年推計－</a:t>
            </a:r>
            <a:endParaRPr kumimoji="0" lang="ja-JP" altLang="en-US" sz="3200" dirty="0">
              <a:solidFill>
                <a:schemeClr val="tx1"/>
              </a:solidFill>
              <a:latin typeface="ＭＳ 明朝" panose="02020609040205080304" pitchFamily="17" charset="-128"/>
              <a:ea typeface="ＭＳ 明朝" panose="02020609040205080304" pitchFamily="17" charset="-128"/>
            </a:endParaRPr>
          </a:p>
        </p:txBody>
      </p:sp>
      <p:pic>
        <p:nvPicPr>
          <p:cNvPr id="5" name="図 4">
            <a:extLst>
              <a:ext uri="{FF2B5EF4-FFF2-40B4-BE49-F238E27FC236}">
                <a16:creationId xmlns:a16="http://schemas.microsoft.com/office/drawing/2014/main" id="{0AF4CB5F-AD55-430B-4AA8-6757B64A21CA}"/>
              </a:ext>
            </a:extLst>
          </p:cNvPr>
          <p:cNvPicPr>
            <a:picLocks noChangeAspect="1"/>
          </p:cNvPicPr>
          <p:nvPr/>
        </p:nvPicPr>
        <p:blipFill>
          <a:blip r:embed="rId3"/>
          <a:stretch>
            <a:fillRect/>
          </a:stretch>
        </p:blipFill>
        <p:spPr>
          <a:xfrm>
            <a:off x="748679" y="1700808"/>
            <a:ext cx="7646641" cy="4392488"/>
          </a:xfrm>
          <a:prstGeom prst="rect">
            <a:avLst/>
          </a:prstGeom>
        </p:spPr>
      </p:pic>
    </p:spTree>
    <p:extLst>
      <p:ext uri="{BB962C8B-B14F-4D97-AF65-F5344CB8AC3E}">
        <p14:creationId xmlns:p14="http://schemas.microsoft.com/office/powerpoint/2010/main" val="268295865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47458"/>
                                        </p:tgtEl>
                                        <p:attrNameLst>
                                          <p:attrName>style.visibility</p:attrName>
                                        </p:attrNameLst>
                                      </p:cBhvr>
                                      <p:to>
                                        <p:strVal val="visible"/>
                                      </p:to>
                                    </p:set>
                                    <p:anim calcmode="lin" valueType="num">
                                      <p:cBhvr additive="base">
                                        <p:cTn id="7" dur="500" fill="hold"/>
                                        <p:tgtEl>
                                          <p:spTgt spid="147458"/>
                                        </p:tgtEl>
                                        <p:attrNameLst>
                                          <p:attrName>ppt_x</p:attrName>
                                        </p:attrNameLst>
                                      </p:cBhvr>
                                      <p:tavLst>
                                        <p:tav tm="0">
                                          <p:val>
                                            <p:strVal val="#ppt_x"/>
                                          </p:val>
                                        </p:tav>
                                        <p:tav tm="100000">
                                          <p:val>
                                            <p:strVal val="#ppt_x"/>
                                          </p:val>
                                        </p:tav>
                                      </p:tavLst>
                                    </p:anim>
                                    <p:anim calcmode="lin" valueType="num">
                                      <p:cBhvr additive="base">
                                        <p:cTn id="8" dur="500" fill="hold"/>
                                        <p:tgtEl>
                                          <p:spTgt spid="14745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7458"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a:extLst>
              <a:ext uri="{FF2B5EF4-FFF2-40B4-BE49-F238E27FC236}">
                <a16:creationId xmlns:a16="http://schemas.microsoft.com/office/drawing/2014/main" id="{4224EB04-F932-10F4-CE19-0700501FCE13}"/>
              </a:ext>
            </a:extLst>
          </p:cNvPr>
          <p:cNvSpPr>
            <a:spLocks noGrp="1" noChangeArrowheads="1"/>
          </p:cNvSpPr>
          <p:nvPr>
            <p:ph type="title"/>
          </p:nvPr>
        </p:nvSpPr>
        <p:spPr>
          <a:xfrm>
            <a:off x="574674" y="304801"/>
            <a:ext cx="8245797" cy="819944"/>
          </a:xfrm>
        </p:spPr>
        <p:txBody>
          <a:bodyPr wrap="square" anchor="b">
            <a:normAutofit fontScale="90000"/>
          </a:bodyPr>
          <a:lstStyle/>
          <a:p>
            <a:pPr eaLnBrk="1" hangingPunct="1">
              <a:lnSpc>
                <a:spcPct val="90000"/>
              </a:lnSpc>
            </a:pPr>
            <a:r>
              <a:rPr lang="ja-JP" altLang="en-US" sz="2800" dirty="0"/>
              <a:t>日本の世帯数の将来推計（全国推計）令和 </a:t>
            </a:r>
            <a:r>
              <a:rPr lang="en-US" altLang="ja-JP" sz="2800" dirty="0"/>
              <a:t>6</a:t>
            </a:r>
            <a:r>
              <a:rPr lang="ja-JP" altLang="en-US" sz="2800" dirty="0"/>
              <a:t>（</a:t>
            </a:r>
            <a:r>
              <a:rPr lang="en-US" altLang="ja-JP" sz="2800" dirty="0"/>
              <a:t>2024</a:t>
            </a:r>
            <a:r>
              <a:rPr lang="ja-JP" altLang="en-US" sz="2800" dirty="0"/>
              <a:t>）年推計－</a:t>
            </a:r>
            <a:endParaRPr kumimoji="0" lang="ja-JP" altLang="en-US" sz="2800" dirty="0"/>
          </a:p>
        </p:txBody>
      </p:sp>
      <p:pic>
        <p:nvPicPr>
          <p:cNvPr id="3" name="図 2">
            <a:extLst>
              <a:ext uri="{FF2B5EF4-FFF2-40B4-BE49-F238E27FC236}">
                <a16:creationId xmlns:a16="http://schemas.microsoft.com/office/drawing/2014/main" id="{B42D953C-B0FE-202B-5485-D83FD65B21C0}"/>
              </a:ext>
            </a:extLst>
          </p:cNvPr>
          <p:cNvPicPr>
            <a:picLocks noChangeAspect="1"/>
          </p:cNvPicPr>
          <p:nvPr/>
        </p:nvPicPr>
        <p:blipFill>
          <a:blip r:embed="rId3"/>
          <a:stretch>
            <a:fillRect/>
          </a:stretch>
        </p:blipFill>
        <p:spPr>
          <a:xfrm>
            <a:off x="1529220" y="710416"/>
            <a:ext cx="6336704" cy="6015588"/>
          </a:xfrm>
          <a:prstGeom prst="rect">
            <a:avLst/>
          </a:prstGeom>
          <a:noFill/>
        </p:spPr>
      </p:pic>
    </p:spTree>
    <p:extLst>
      <p:ext uri="{BB962C8B-B14F-4D97-AF65-F5344CB8AC3E}">
        <p14:creationId xmlns:p14="http://schemas.microsoft.com/office/powerpoint/2010/main" val="198960615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47458"/>
                                        </p:tgtEl>
                                        <p:attrNameLst>
                                          <p:attrName>style.visibility</p:attrName>
                                        </p:attrNameLst>
                                      </p:cBhvr>
                                      <p:to>
                                        <p:strVal val="visible"/>
                                      </p:to>
                                    </p:set>
                                    <p:anim calcmode="lin" valueType="num">
                                      <p:cBhvr additive="base">
                                        <p:cTn id="7" dur="500" fill="hold"/>
                                        <p:tgtEl>
                                          <p:spTgt spid="147458"/>
                                        </p:tgtEl>
                                        <p:attrNameLst>
                                          <p:attrName>ppt_x</p:attrName>
                                        </p:attrNameLst>
                                      </p:cBhvr>
                                      <p:tavLst>
                                        <p:tav tm="0">
                                          <p:val>
                                            <p:strVal val="#ppt_x"/>
                                          </p:val>
                                        </p:tav>
                                        <p:tav tm="100000">
                                          <p:val>
                                            <p:strVal val="#ppt_x"/>
                                          </p:val>
                                        </p:tav>
                                      </p:tavLst>
                                    </p:anim>
                                    <p:anim calcmode="lin" valueType="num">
                                      <p:cBhvr additive="base">
                                        <p:cTn id="8" dur="500" fill="hold"/>
                                        <p:tgtEl>
                                          <p:spTgt spid="14745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7458"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53161FBD-BBB6-0F14-A02D-7684F39C0359}"/>
              </a:ext>
            </a:extLst>
          </p:cNvPr>
          <p:cNvSpPr>
            <a:spLocks noGrp="1" noChangeArrowheads="1"/>
          </p:cNvSpPr>
          <p:nvPr>
            <p:ph type="title"/>
          </p:nvPr>
        </p:nvSpPr>
        <p:spPr>
          <a:xfrm>
            <a:off x="574674" y="404664"/>
            <a:ext cx="8000999" cy="1116161"/>
          </a:xfrm>
        </p:spPr>
        <p:txBody>
          <a:bodyPr/>
          <a:lstStyle/>
          <a:p>
            <a:r>
              <a:rPr kumimoji="0" lang="en-US" altLang="ja-JP" sz="3000" dirty="0">
                <a:ea typeface="ＭＳ Ｐゴシック" panose="020B0600070205080204" pitchFamily="50" charset="-128"/>
              </a:rPr>
              <a:t>Reaction Paper#</a:t>
            </a:r>
            <a:r>
              <a:rPr kumimoji="0" lang="ja-JP" altLang="en-US" sz="3000" dirty="0">
                <a:ea typeface="ＭＳ Ｐゴシック" panose="020B0600070205080204" pitchFamily="50" charset="-128"/>
              </a:rPr>
              <a:t>４</a:t>
            </a:r>
            <a:br>
              <a:rPr kumimoji="0" lang="en-US" altLang="ja-JP" sz="3000" dirty="0">
                <a:ea typeface="ＭＳ Ｐゴシック" panose="020B0600070205080204" pitchFamily="50" charset="-128"/>
              </a:rPr>
            </a:br>
            <a:r>
              <a:rPr kumimoji="0" lang="ja-JP" altLang="en-US" sz="2000" dirty="0">
                <a:ea typeface="ＭＳ Ｐゴシック" panose="020B0600070205080204" pitchFamily="50" charset="-128"/>
              </a:rPr>
              <a:t>日本の世帯数の将来推計（全国推計）令和 </a:t>
            </a:r>
            <a:r>
              <a:rPr kumimoji="0" lang="en-US" altLang="ja-JP" sz="2000" dirty="0">
                <a:ea typeface="ＭＳ Ｐゴシック" panose="020B0600070205080204" pitchFamily="50" charset="-128"/>
              </a:rPr>
              <a:t>6</a:t>
            </a:r>
            <a:r>
              <a:rPr kumimoji="0" lang="ja-JP" altLang="en-US" sz="2000" dirty="0">
                <a:ea typeface="ＭＳ Ｐゴシック" panose="020B0600070205080204" pitchFamily="50" charset="-128"/>
              </a:rPr>
              <a:t>（</a:t>
            </a:r>
            <a:r>
              <a:rPr kumimoji="0" lang="en-US" altLang="ja-JP" sz="2000" dirty="0">
                <a:ea typeface="ＭＳ Ｐゴシック" panose="020B0600070205080204" pitchFamily="50" charset="-128"/>
              </a:rPr>
              <a:t>2024</a:t>
            </a:r>
            <a:r>
              <a:rPr kumimoji="0" lang="ja-JP" altLang="en-US" sz="2000" dirty="0">
                <a:ea typeface="ＭＳ Ｐゴシック" panose="020B0600070205080204" pitchFamily="50" charset="-128"/>
              </a:rPr>
              <a:t>）年推計の結果について、どう思いますか？該当するものにレを入れなさい。</a:t>
            </a:r>
            <a:endParaRPr kumimoji="0" lang="en-US" altLang="ja-JP" sz="2800" dirty="0">
              <a:latin typeface="ＭＳ 明朝" panose="02020609040205080304" pitchFamily="17" charset="-128"/>
              <a:ea typeface="ＭＳ 明朝" panose="02020609040205080304" pitchFamily="17" charset="-128"/>
            </a:endParaRPr>
          </a:p>
        </p:txBody>
      </p:sp>
      <p:sp>
        <p:nvSpPr>
          <p:cNvPr id="197635" name="Rectangle 3">
            <a:extLst>
              <a:ext uri="{FF2B5EF4-FFF2-40B4-BE49-F238E27FC236}">
                <a16:creationId xmlns:a16="http://schemas.microsoft.com/office/drawing/2014/main" id="{F19BE02C-8DCA-B41E-3872-C766661440C4}"/>
              </a:ext>
            </a:extLst>
          </p:cNvPr>
          <p:cNvSpPr>
            <a:spLocks noGrp="1" noChangeArrowheads="1"/>
          </p:cNvSpPr>
          <p:nvPr>
            <p:ph type="body" idx="1"/>
          </p:nvPr>
        </p:nvSpPr>
        <p:spPr>
          <a:xfrm>
            <a:off x="683568" y="1772816"/>
            <a:ext cx="8001000" cy="3886200"/>
          </a:xfrm>
        </p:spPr>
        <p:txBody>
          <a:bodyPr/>
          <a:lstStyle/>
          <a:p>
            <a:pPr marL="571500" indent="-571500">
              <a:buFont typeface="Wingdings" panose="05000000000000000000" pitchFamily="2" charset="2"/>
              <a:buAutoNum type="arabicPeriod"/>
            </a:pPr>
            <a:r>
              <a:rPr kumimoji="0" lang="ja-JP" altLang="en-US" sz="2000" dirty="0">
                <a:ea typeface="ＭＳ Ｐゴシック" panose="020B0600070205080204" pitchFamily="50" charset="-128"/>
              </a:rPr>
              <a:t>世帯総数は</a:t>
            </a:r>
            <a:r>
              <a:rPr kumimoji="0" lang="en-US" altLang="ja-JP" sz="2000" dirty="0">
                <a:ea typeface="ＭＳ Ｐゴシック" panose="020B0600070205080204" pitchFamily="50" charset="-128"/>
              </a:rPr>
              <a:t>2030 </a:t>
            </a:r>
            <a:r>
              <a:rPr kumimoji="0" lang="ja-JP" altLang="en-US" sz="2000" dirty="0">
                <a:ea typeface="ＭＳ Ｐゴシック" panose="020B0600070205080204" pitchFamily="50" charset="-128"/>
              </a:rPr>
              <a:t>年をピークに減少、</a:t>
            </a:r>
            <a:r>
              <a:rPr kumimoji="0" lang="en-US" altLang="ja-JP" sz="2000" dirty="0">
                <a:ea typeface="ＭＳ Ｐゴシック" panose="020B0600070205080204" pitchFamily="50" charset="-128"/>
              </a:rPr>
              <a:t>2050 </a:t>
            </a:r>
            <a:r>
              <a:rPr kumimoji="0" lang="ja-JP" altLang="en-US" sz="2000" dirty="0">
                <a:ea typeface="ＭＳ Ｐゴシック" panose="020B0600070205080204" pitchFamily="50" charset="-128"/>
              </a:rPr>
              <a:t>年の平均世帯人員は</a:t>
            </a:r>
            <a:r>
              <a:rPr kumimoji="0" lang="en-US" altLang="ja-JP" sz="2000" dirty="0">
                <a:ea typeface="ＭＳ Ｐゴシック" panose="020B0600070205080204" pitchFamily="50" charset="-128"/>
              </a:rPr>
              <a:t>1.92 </a:t>
            </a:r>
            <a:r>
              <a:rPr kumimoji="0" lang="ja-JP" altLang="en-US" sz="2000" dirty="0">
                <a:ea typeface="ＭＳ Ｐゴシック" panose="020B0600070205080204" pitchFamily="50" charset="-128"/>
              </a:rPr>
              <a:t>人に。</a:t>
            </a:r>
            <a:r>
              <a:rPr kumimoji="0" lang="en-US" altLang="ja-JP" sz="2000" dirty="0">
                <a:ea typeface="ＭＳ Ｐゴシック" panose="020B0600070205080204" pitchFamily="50" charset="-128"/>
              </a:rPr>
              <a:t>2050 </a:t>
            </a:r>
            <a:r>
              <a:rPr kumimoji="0" lang="ja-JP" altLang="en-US" sz="2000" dirty="0">
                <a:ea typeface="ＭＳ Ｐゴシック" panose="020B0600070205080204" pitchFamily="50" charset="-128"/>
              </a:rPr>
              <a:t>年には単独世帯が</a:t>
            </a:r>
            <a:r>
              <a:rPr kumimoji="0" lang="en-US" altLang="ja-JP" sz="2000" dirty="0">
                <a:ea typeface="ＭＳ Ｐゴシック" panose="020B0600070205080204" pitchFamily="50" charset="-128"/>
              </a:rPr>
              <a:t>44.3%</a:t>
            </a:r>
            <a:r>
              <a:rPr kumimoji="0" lang="ja-JP" altLang="en-US" sz="2000" dirty="0">
                <a:ea typeface="ＭＳ Ｐゴシック" panose="020B0600070205080204" pitchFamily="50" charset="-128"/>
              </a:rPr>
              <a:t>、</a:t>
            </a:r>
            <a:r>
              <a:rPr kumimoji="0" lang="en-US" altLang="ja-JP" sz="2000" dirty="0">
                <a:ea typeface="ＭＳ Ｐゴシック" panose="020B0600070205080204" pitchFamily="50" charset="-128"/>
              </a:rPr>
              <a:t>2,330 </a:t>
            </a:r>
            <a:r>
              <a:rPr kumimoji="0" lang="ja-JP" altLang="en-US" sz="2000" dirty="0">
                <a:ea typeface="ＭＳ Ｐゴシック" panose="020B0600070205080204" pitchFamily="50" charset="-128"/>
              </a:rPr>
              <a:t>万世帯に</a:t>
            </a:r>
            <a:endParaRPr kumimoji="0" lang="en-US" altLang="ja-JP" sz="2000" dirty="0">
              <a:ea typeface="ＭＳ Ｐゴシック" panose="020B0600070205080204" pitchFamily="50" charset="-128"/>
            </a:endParaRPr>
          </a:p>
          <a:p>
            <a:pPr marL="0" indent="0">
              <a:buNone/>
            </a:pPr>
            <a:endParaRPr kumimoji="0" lang="en-US" altLang="ja-JP" sz="2400" dirty="0">
              <a:latin typeface="ＭＳ ゴシック" panose="020B0609070205080204" pitchFamily="49" charset="-128"/>
              <a:ea typeface="ＭＳ ゴシック" panose="020B0609070205080204" pitchFamily="49" charset="-128"/>
            </a:endParaRPr>
          </a:p>
          <a:p>
            <a:pPr>
              <a:buFont typeface="Wingdings" panose="05000000000000000000" pitchFamily="2" charset="2"/>
              <a:buChar char="q"/>
            </a:pPr>
            <a:r>
              <a:rPr kumimoji="0" lang="ja-JP" altLang="en-US" sz="1800" dirty="0">
                <a:ea typeface="ＭＳ Ｐゴシック" panose="020B0600070205080204" pitchFamily="50" charset="-128"/>
              </a:rPr>
              <a:t>なんとも思わない。</a:t>
            </a:r>
          </a:p>
          <a:p>
            <a:pPr>
              <a:buFont typeface="Wingdings" panose="05000000000000000000" pitchFamily="2" charset="2"/>
              <a:buChar char="q"/>
            </a:pPr>
            <a:r>
              <a:rPr kumimoji="0" lang="ja-JP" altLang="en-US" sz="1800" dirty="0">
                <a:ea typeface="ＭＳ Ｐゴシック" panose="020B0600070205080204" pitchFamily="50" charset="-128"/>
              </a:rPr>
              <a:t> 家族で暮らす人が減って行くのは寂しい</a:t>
            </a:r>
          </a:p>
          <a:p>
            <a:pPr>
              <a:buFont typeface="Wingdings" panose="05000000000000000000" pitchFamily="2" charset="2"/>
              <a:buChar char="q"/>
            </a:pPr>
            <a:r>
              <a:rPr kumimoji="0" lang="ja-JP" altLang="en-US" sz="1800" dirty="0">
                <a:ea typeface="ＭＳ Ｐゴシック" panose="020B0600070205080204" pitchFamily="50" charset="-128"/>
              </a:rPr>
              <a:t>１人の方が気楽に生きられるので良い</a:t>
            </a:r>
          </a:p>
          <a:p>
            <a:pPr>
              <a:buFont typeface="Wingdings" panose="05000000000000000000" pitchFamily="2" charset="2"/>
              <a:buChar char="q"/>
            </a:pPr>
            <a:r>
              <a:rPr kumimoji="0" lang="en-US" altLang="ja-JP" sz="1800" dirty="0">
                <a:ea typeface="ＭＳ Ｐゴシック" panose="020B0600070205080204" pitchFamily="50" charset="-128"/>
              </a:rPr>
              <a:t>2050</a:t>
            </a:r>
            <a:r>
              <a:rPr kumimoji="0" lang="ja-JP" altLang="en-US" sz="1800" dirty="0">
                <a:ea typeface="ＭＳ Ｐゴシック" panose="020B0600070205080204" pitchFamily="50" charset="-128"/>
              </a:rPr>
              <a:t>年頃にはペットやロボットなど人間以外のパートナーと暮らすようになる</a:t>
            </a:r>
          </a:p>
          <a:p>
            <a:pPr>
              <a:buFont typeface="Wingdings" panose="05000000000000000000" pitchFamily="2" charset="2"/>
              <a:buChar char="q"/>
            </a:pPr>
            <a:r>
              <a:rPr kumimoji="0" lang="ja-JP" altLang="en-US" sz="1800" dirty="0">
                <a:ea typeface="ＭＳ Ｐゴシック" panose="020B0600070205080204" pitchFamily="50" charset="-128"/>
              </a:rPr>
              <a:t> センサーを使った見守りサービスなどで孤独死はなくなる。</a:t>
            </a:r>
            <a:endParaRPr kumimoji="0" lang="en-US" altLang="ja-JP" sz="1800" dirty="0">
              <a:ea typeface="ＭＳ Ｐゴシック" panose="020B0600070205080204" pitchFamily="50" charset="-128"/>
            </a:endParaRPr>
          </a:p>
          <a:p>
            <a:pPr>
              <a:buFont typeface="Wingdings" panose="05000000000000000000" pitchFamily="2" charset="2"/>
              <a:buChar char="q"/>
            </a:pPr>
            <a:r>
              <a:rPr kumimoji="0" lang="en-US" altLang="ja-JP" sz="1800" dirty="0">
                <a:ea typeface="ＭＳ Ｐゴシック" panose="020B0600070205080204" pitchFamily="50" charset="-128"/>
              </a:rPr>
              <a:t>1</a:t>
            </a:r>
            <a:r>
              <a:rPr kumimoji="0" lang="ja-JP" altLang="en-US" sz="1800" dirty="0">
                <a:ea typeface="ＭＳ Ｐゴシック" panose="020B0600070205080204" pitchFamily="50" charset="-128"/>
              </a:rPr>
              <a:t>人暮らしの人が増える⇒介護需要が増える</a:t>
            </a:r>
          </a:p>
          <a:p>
            <a:pPr>
              <a:buFont typeface="Wingdings" panose="05000000000000000000" pitchFamily="2" charset="2"/>
              <a:buChar char="q"/>
            </a:pPr>
            <a:r>
              <a:rPr kumimoji="0" lang="ja-JP" altLang="en-US" sz="1800" dirty="0">
                <a:ea typeface="ＭＳ Ｐゴシック" panose="020B0600070205080204" pitchFamily="50" charset="-128"/>
              </a:rPr>
              <a:t>非常に不安だ。</a:t>
            </a:r>
            <a:endParaRPr kumimoji="0" lang="en-US" altLang="ja-JP" sz="1800" dirty="0">
              <a:ea typeface="ＭＳ Ｐゴシック" panose="020B0600070205080204" pitchFamily="50" charset="-128"/>
            </a:endParaRPr>
          </a:p>
          <a:p>
            <a:pPr>
              <a:buFont typeface="Wingdings" panose="05000000000000000000" pitchFamily="2" charset="2"/>
              <a:buChar char="q"/>
            </a:pPr>
            <a:r>
              <a:rPr kumimoji="0" lang="ja-JP" altLang="en-US" sz="1800" dirty="0">
                <a:ea typeface="ＭＳ Ｐゴシック" panose="020B0600070205080204" pitchFamily="50" charset="-128"/>
              </a:rPr>
              <a:t>その他（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53161FBD-BBB6-0F14-A02D-7684F39C0359}"/>
              </a:ext>
            </a:extLst>
          </p:cNvPr>
          <p:cNvSpPr>
            <a:spLocks noGrp="1" noChangeArrowheads="1"/>
          </p:cNvSpPr>
          <p:nvPr>
            <p:ph type="title"/>
          </p:nvPr>
        </p:nvSpPr>
        <p:spPr>
          <a:xfrm>
            <a:off x="574674" y="404664"/>
            <a:ext cx="8000999" cy="1116161"/>
          </a:xfrm>
        </p:spPr>
        <p:txBody>
          <a:bodyPr/>
          <a:lstStyle/>
          <a:p>
            <a:r>
              <a:rPr kumimoji="0" lang="en-US" altLang="ja-JP" sz="3000" dirty="0">
                <a:ea typeface="ＭＳ Ｐゴシック" panose="020B0600070205080204" pitchFamily="50" charset="-128"/>
              </a:rPr>
              <a:t>Reaction Paper#</a:t>
            </a:r>
            <a:r>
              <a:rPr kumimoji="0" lang="ja-JP" altLang="en-US" sz="3000" dirty="0">
                <a:ea typeface="ＭＳ Ｐゴシック" panose="020B0600070205080204" pitchFamily="50" charset="-128"/>
              </a:rPr>
              <a:t>４</a:t>
            </a:r>
            <a:br>
              <a:rPr kumimoji="0" lang="en-US" altLang="ja-JP" sz="3000" dirty="0">
                <a:ea typeface="ＭＳ Ｐゴシック" panose="020B0600070205080204" pitchFamily="50" charset="-128"/>
              </a:rPr>
            </a:br>
            <a:r>
              <a:rPr kumimoji="0" lang="ja-JP" altLang="en-US" sz="2000" dirty="0">
                <a:ea typeface="ＭＳ Ｐゴシック" panose="020B0600070205080204" pitchFamily="50" charset="-128"/>
              </a:rPr>
              <a:t>日本の世帯数の将来推計（全国推計）令和 </a:t>
            </a:r>
            <a:r>
              <a:rPr kumimoji="0" lang="en-US" altLang="ja-JP" sz="2000" dirty="0">
                <a:ea typeface="ＭＳ Ｐゴシック" panose="020B0600070205080204" pitchFamily="50" charset="-128"/>
              </a:rPr>
              <a:t>6</a:t>
            </a:r>
            <a:r>
              <a:rPr kumimoji="0" lang="ja-JP" altLang="en-US" sz="2000" dirty="0">
                <a:ea typeface="ＭＳ Ｐゴシック" panose="020B0600070205080204" pitchFamily="50" charset="-128"/>
              </a:rPr>
              <a:t>（</a:t>
            </a:r>
            <a:r>
              <a:rPr kumimoji="0" lang="en-US" altLang="ja-JP" sz="2000" dirty="0">
                <a:ea typeface="ＭＳ Ｐゴシック" panose="020B0600070205080204" pitchFamily="50" charset="-128"/>
              </a:rPr>
              <a:t>2024</a:t>
            </a:r>
            <a:r>
              <a:rPr kumimoji="0" lang="ja-JP" altLang="en-US" sz="2000" dirty="0">
                <a:ea typeface="ＭＳ Ｐゴシック" panose="020B0600070205080204" pitchFamily="50" charset="-128"/>
              </a:rPr>
              <a:t>）年推計の結果について、どう思いますか？該当するものにレを入れなさい。</a:t>
            </a:r>
            <a:endParaRPr kumimoji="0" lang="en-US" altLang="ja-JP" sz="2800" dirty="0">
              <a:latin typeface="ＭＳ 明朝" panose="02020609040205080304" pitchFamily="17" charset="-128"/>
              <a:ea typeface="ＭＳ 明朝" panose="02020609040205080304" pitchFamily="17" charset="-128"/>
            </a:endParaRPr>
          </a:p>
        </p:txBody>
      </p:sp>
      <p:sp>
        <p:nvSpPr>
          <p:cNvPr id="197635" name="Rectangle 3">
            <a:extLst>
              <a:ext uri="{FF2B5EF4-FFF2-40B4-BE49-F238E27FC236}">
                <a16:creationId xmlns:a16="http://schemas.microsoft.com/office/drawing/2014/main" id="{F19BE02C-8DCA-B41E-3872-C766661440C4}"/>
              </a:ext>
            </a:extLst>
          </p:cNvPr>
          <p:cNvSpPr>
            <a:spLocks noGrp="1" noChangeArrowheads="1"/>
          </p:cNvSpPr>
          <p:nvPr>
            <p:ph type="body" idx="1"/>
          </p:nvPr>
        </p:nvSpPr>
        <p:spPr>
          <a:xfrm>
            <a:off x="683568" y="1772816"/>
            <a:ext cx="8001000" cy="3886200"/>
          </a:xfrm>
        </p:spPr>
        <p:txBody>
          <a:bodyPr/>
          <a:lstStyle/>
          <a:p>
            <a:pPr marL="571500" indent="-571500">
              <a:buFont typeface="+mj-lt"/>
              <a:buAutoNum type="arabicPeriod" startAt="2"/>
            </a:pPr>
            <a:r>
              <a:rPr kumimoji="0" lang="en-US" altLang="ja-JP" sz="2000" dirty="0">
                <a:ea typeface="ＭＳ Ｐゴシック" panose="020B0600070205080204" pitchFamily="50" charset="-128"/>
              </a:rPr>
              <a:t>65 </a:t>
            </a:r>
            <a:r>
              <a:rPr kumimoji="0" lang="ja-JP" altLang="en-US" sz="2000" dirty="0">
                <a:ea typeface="ＭＳ Ｐゴシック" panose="020B0600070205080204" pitchFamily="50" charset="-128"/>
              </a:rPr>
              <a:t>歳以上の高齢世帯数のピークは</a:t>
            </a:r>
            <a:r>
              <a:rPr kumimoji="0" lang="en-US" altLang="ja-JP" sz="2000" dirty="0">
                <a:ea typeface="ＭＳ Ｐゴシック" panose="020B0600070205080204" pitchFamily="50" charset="-128"/>
              </a:rPr>
              <a:t>2045 </a:t>
            </a:r>
            <a:r>
              <a:rPr kumimoji="0" lang="ja-JP" altLang="en-US" sz="2000" dirty="0">
                <a:ea typeface="ＭＳ Ｐゴシック" panose="020B0600070205080204" pitchFamily="50" charset="-128"/>
              </a:rPr>
              <a:t>年、</a:t>
            </a:r>
            <a:r>
              <a:rPr kumimoji="0" lang="en-US" altLang="ja-JP" sz="2000" dirty="0">
                <a:ea typeface="ＭＳ Ｐゴシック" panose="020B0600070205080204" pitchFamily="50" charset="-128"/>
              </a:rPr>
              <a:t>75 </a:t>
            </a:r>
            <a:r>
              <a:rPr kumimoji="0" lang="ja-JP" altLang="en-US" sz="2000" dirty="0">
                <a:ea typeface="ＭＳ Ｐゴシック" panose="020B0600070205080204" pitchFamily="50" charset="-128"/>
              </a:rPr>
              <a:t>歳以上の世帯はいったん減少した後再度増加する</a:t>
            </a:r>
            <a:endParaRPr kumimoji="0" lang="en-US" altLang="ja-JP" sz="2000" dirty="0">
              <a:ea typeface="ＭＳ Ｐゴシック" panose="020B0600070205080204" pitchFamily="50" charset="-128"/>
            </a:endParaRPr>
          </a:p>
          <a:p>
            <a:pPr marL="0" indent="0">
              <a:buNone/>
            </a:pPr>
            <a:endParaRPr kumimoji="0" lang="en-US" altLang="ja-JP" sz="2400" dirty="0">
              <a:latin typeface="ＭＳ ゴシック" panose="020B0609070205080204" pitchFamily="49" charset="-128"/>
              <a:ea typeface="ＭＳ ゴシック" panose="020B0609070205080204" pitchFamily="49" charset="-128"/>
            </a:endParaRPr>
          </a:p>
          <a:p>
            <a:pPr>
              <a:buFont typeface="Wingdings" panose="05000000000000000000" pitchFamily="2" charset="2"/>
              <a:buChar char="q"/>
            </a:pPr>
            <a:r>
              <a:rPr kumimoji="0" lang="ja-JP" altLang="en-US" sz="1800" dirty="0">
                <a:ea typeface="ＭＳ Ｐゴシック" panose="020B0600070205080204" pitchFamily="50" charset="-128"/>
              </a:rPr>
              <a:t>なんとも思わない。</a:t>
            </a:r>
          </a:p>
          <a:p>
            <a:pPr>
              <a:buFont typeface="Wingdings" panose="05000000000000000000" pitchFamily="2" charset="2"/>
              <a:buChar char="q"/>
            </a:pPr>
            <a:r>
              <a:rPr kumimoji="0" lang="en-US" altLang="ja-JP" sz="1800" dirty="0">
                <a:ea typeface="ＭＳ Ｐゴシック" panose="020B0600070205080204" pitchFamily="50" charset="-128"/>
              </a:rPr>
              <a:t>65 </a:t>
            </a:r>
            <a:r>
              <a:rPr kumimoji="0" lang="ja-JP" altLang="en-US" sz="1800" dirty="0">
                <a:ea typeface="ＭＳ Ｐゴシック" panose="020B0600070205080204" pitchFamily="50" charset="-128"/>
              </a:rPr>
              <a:t>歳以上の高齢世帯数が減少すれば、世の中が明るくなるのでは。</a:t>
            </a:r>
          </a:p>
          <a:p>
            <a:pPr>
              <a:buFont typeface="Wingdings" panose="05000000000000000000" pitchFamily="2" charset="2"/>
              <a:buChar char="q"/>
            </a:pPr>
            <a:r>
              <a:rPr kumimoji="0" lang="en-US" altLang="ja-JP" sz="1800" dirty="0">
                <a:ea typeface="ＭＳ Ｐゴシック" panose="020B0600070205080204" pitchFamily="50" charset="-128"/>
              </a:rPr>
              <a:t>75 </a:t>
            </a:r>
            <a:r>
              <a:rPr kumimoji="0" lang="ja-JP" altLang="en-US" sz="1800" dirty="0">
                <a:ea typeface="ＭＳ Ｐゴシック" panose="020B0600070205080204" pitchFamily="50" charset="-128"/>
              </a:rPr>
              <a:t>歳以上の世帯はいったん減少した後再度増加するとしても、その頃には高齢者の健康寿命ももっと伸びるので、活力のある社会になるかも？</a:t>
            </a:r>
          </a:p>
          <a:p>
            <a:pPr>
              <a:buFont typeface="Wingdings" panose="05000000000000000000" pitchFamily="2" charset="2"/>
              <a:buChar char="q"/>
            </a:pPr>
            <a:r>
              <a:rPr kumimoji="0" lang="ja-JP" altLang="en-US" sz="1800" dirty="0">
                <a:ea typeface="ＭＳ Ｐゴシック" panose="020B0600070205080204" pitchFamily="50" charset="-128"/>
              </a:rPr>
              <a:t> 自分がそのような年齢になった自分をイメージできない。</a:t>
            </a:r>
          </a:p>
          <a:p>
            <a:pPr>
              <a:buFont typeface="Wingdings" panose="05000000000000000000" pitchFamily="2" charset="2"/>
              <a:buChar char="q"/>
            </a:pPr>
            <a:r>
              <a:rPr kumimoji="0" lang="ja-JP" altLang="en-US" sz="1800" dirty="0">
                <a:ea typeface="ＭＳ Ｐゴシック" panose="020B0600070205080204" pitchFamily="50" charset="-128"/>
              </a:rPr>
              <a:t>そんなに長生きしたくない。</a:t>
            </a:r>
          </a:p>
          <a:p>
            <a:pPr>
              <a:buFont typeface="Wingdings" panose="05000000000000000000" pitchFamily="2" charset="2"/>
              <a:buChar char="q"/>
            </a:pPr>
            <a:r>
              <a:rPr kumimoji="0" lang="ja-JP" altLang="en-US" sz="1800" dirty="0">
                <a:ea typeface="ＭＳ Ｐゴシック" panose="020B0600070205080204" pitchFamily="50" charset="-128"/>
              </a:rPr>
              <a:t>非常に不安だ。</a:t>
            </a:r>
          </a:p>
          <a:p>
            <a:pPr>
              <a:buFont typeface="Wingdings" panose="05000000000000000000" pitchFamily="2" charset="2"/>
              <a:buChar char="q"/>
            </a:pPr>
            <a:r>
              <a:rPr kumimoji="0" lang="ja-JP" altLang="en-US" sz="1800" dirty="0">
                <a:ea typeface="ＭＳ Ｐゴシック" panose="020B0600070205080204" pitchFamily="50" charset="-128"/>
              </a:rPr>
              <a:t>その他（　　　　　　　　　　　　　　　　　　　　　　　　　　　　　　　　　　　　　　　　）</a:t>
            </a:r>
          </a:p>
        </p:txBody>
      </p:sp>
    </p:spTree>
    <p:extLst>
      <p:ext uri="{BB962C8B-B14F-4D97-AF65-F5344CB8AC3E}">
        <p14:creationId xmlns:p14="http://schemas.microsoft.com/office/powerpoint/2010/main" val="37794059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53161FBD-BBB6-0F14-A02D-7684F39C0359}"/>
              </a:ext>
            </a:extLst>
          </p:cNvPr>
          <p:cNvSpPr>
            <a:spLocks noGrp="1" noChangeArrowheads="1"/>
          </p:cNvSpPr>
          <p:nvPr>
            <p:ph type="title"/>
          </p:nvPr>
        </p:nvSpPr>
        <p:spPr>
          <a:xfrm>
            <a:off x="574674" y="404664"/>
            <a:ext cx="8000999" cy="1116161"/>
          </a:xfrm>
        </p:spPr>
        <p:txBody>
          <a:bodyPr/>
          <a:lstStyle/>
          <a:p>
            <a:r>
              <a:rPr kumimoji="0" lang="en-US" altLang="ja-JP" sz="3000" dirty="0">
                <a:ea typeface="ＭＳ Ｐゴシック" panose="020B0600070205080204" pitchFamily="50" charset="-128"/>
              </a:rPr>
              <a:t>Reaction Paper#</a:t>
            </a:r>
            <a:r>
              <a:rPr kumimoji="0" lang="ja-JP" altLang="en-US" sz="3000" dirty="0">
                <a:ea typeface="ＭＳ Ｐゴシック" panose="020B0600070205080204" pitchFamily="50" charset="-128"/>
              </a:rPr>
              <a:t>４</a:t>
            </a:r>
            <a:br>
              <a:rPr kumimoji="0" lang="en-US" altLang="ja-JP" sz="3000" dirty="0">
                <a:ea typeface="ＭＳ Ｐゴシック" panose="020B0600070205080204" pitchFamily="50" charset="-128"/>
              </a:rPr>
            </a:br>
            <a:r>
              <a:rPr kumimoji="0" lang="ja-JP" altLang="en-US" sz="2000" dirty="0">
                <a:ea typeface="ＭＳ Ｐゴシック" panose="020B0600070205080204" pitchFamily="50" charset="-128"/>
              </a:rPr>
              <a:t>日本の世帯数の将来推計（全国推計）令和 </a:t>
            </a:r>
            <a:r>
              <a:rPr kumimoji="0" lang="en-US" altLang="ja-JP" sz="2000" dirty="0">
                <a:ea typeface="ＭＳ Ｐゴシック" panose="020B0600070205080204" pitchFamily="50" charset="-128"/>
              </a:rPr>
              <a:t>6</a:t>
            </a:r>
            <a:r>
              <a:rPr kumimoji="0" lang="ja-JP" altLang="en-US" sz="2000" dirty="0">
                <a:ea typeface="ＭＳ Ｐゴシック" panose="020B0600070205080204" pitchFamily="50" charset="-128"/>
              </a:rPr>
              <a:t>（</a:t>
            </a:r>
            <a:r>
              <a:rPr kumimoji="0" lang="en-US" altLang="ja-JP" sz="2000" dirty="0">
                <a:ea typeface="ＭＳ Ｐゴシック" panose="020B0600070205080204" pitchFamily="50" charset="-128"/>
              </a:rPr>
              <a:t>2024</a:t>
            </a:r>
            <a:r>
              <a:rPr kumimoji="0" lang="ja-JP" altLang="en-US" sz="2000" dirty="0">
                <a:ea typeface="ＭＳ Ｐゴシック" panose="020B0600070205080204" pitchFamily="50" charset="-128"/>
              </a:rPr>
              <a:t>）年推計の結果について、どう思いますか？該当するものにレを入れなさい。</a:t>
            </a:r>
            <a:endParaRPr kumimoji="0" lang="en-US" altLang="ja-JP" sz="2800" dirty="0">
              <a:latin typeface="ＭＳ 明朝" panose="02020609040205080304" pitchFamily="17" charset="-128"/>
              <a:ea typeface="ＭＳ 明朝" panose="02020609040205080304" pitchFamily="17" charset="-128"/>
            </a:endParaRPr>
          </a:p>
        </p:txBody>
      </p:sp>
      <p:sp>
        <p:nvSpPr>
          <p:cNvPr id="197635" name="Rectangle 3">
            <a:extLst>
              <a:ext uri="{FF2B5EF4-FFF2-40B4-BE49-F238E27FC236}">
                <a16:creationId xmlns:a16="http://schemas.microsoft.com/office/drawing/2014/main" id="{F19BE02C-8DCA-B41E-3872-C766661440C4}"/>
              </a:ext>
            </a:extLst>
          </p:cNvPr>
          <p:cNvSpPr>
            <a:spLocks noGrp="1" noChangeArrowheads="1"/>
          </p:cNvSpPr>
          <p:nvPr>
            <p:ph type="body" idx="1"/>
          </p:nvPr>
        </p:nvSpPr>
        <p:spPr>
          <a:xfrm>
            <a:off x="683568" y="1772816"/>
            <a:ext cx="7776864" cy="4392488"/>
          </a:xfrm>
        </p:spPr>
        <p:txBody>
          <a:bodyPr/>
          <a:lstStyle/>
          <a:p>
            <a:pPr marL="571500" indent="-571500">
              <a:buFont typeface="+mj-lt"/>
              <a:buAutoNum type="arabicPeriod" startAt="3"/>
            </a:pPr>
            <a:r>
              <a:rPr kumimoji="0" lang="en-US" altLang="ja-JP" sz="2000" dirty="0">
                <a:ea typeface="ＭＳ Ｐゴシック" panose="020B0600070205080204" pitchFamily="50" charset="-128"/>
              </a:rPr>
              <a:t>2050 </a:t>
            </a:r>
            <a:r>
              <a:rPr kumimoji="0" lang="ja-JP" altLang="en-US" sz="2000" dirty="0">
                <a:ea typeface="ＭＳ Ｐゴシック" panose="020B0600070205080204" pitchFamily="50" charset="-128"/>
              </a:rPr>
              <a:t>年の男性高齢単独世帯の</a:t>
            </a:r>
            <a:r>
              <a:rPr kumimoji="0" lang="en-US" altLang="ja-JP" sz="2000" dirty="0">
                <a:ea typeface="ＭＳ Ｐゴシック" panose="020B0600070205080204" pitchFamily="50" charset="-128"/>
              </a:rPr>
              <a:t>6 </a:t>
            </a:r>
            <a:r>
              <a:rPr kumimoji="0" lang="ja-JP" altLang="en-US" sz="2000" dirty="0">
                <a:ea typeface="ＭＳ Ｐゴシック" panose="020B0600070205080204" pitchFamily="50" charset="-128"/>
              </a:rPr>
              <a:t>割は未婚、近親者のいない高齢単独世帯が急増</a:t>
            </a:r>
            <a:endParaRPr kumimoji="0" lang="en-US" altLang="ja-JP" sz="2000" dirty="0">
              <a:ea typeface="ＭＳ Ｐゴシック" panose="020B0600070205080204" pitchFamily="50" charset="-128"/>
            </a:endParaRPr>
          </a:p>
          <a:p>
            <a:pPr marL="571500" indent="-571500">
              <a:buFont typeface="+mj-lt"/>
              <a:buAutoNum type="arabicPeriod" startAt="3"/>
            </a:pPr>
            <a:endParaRPr kumimoji="0" lang="en-US" altLang="ja-JP" sz="2400" dirty="0">
              <a:latin typeface="ＭＳ ゴシック" panose="020B0609070205080204" pitchFamily="49" charset="-128"/>
              <a:ea typeface="ＭＳ ゴシック" panose="020B0609070205080204" pitchFamily="49" charset="-128"/>
            </a:endParaRPr>
          </a:p>
          <a:p>
            <a:pPr>
              <a:buFont typeface="Wingdings" panose="05000000000000000000" pitchFamily="2" charset="2"/>
              <a:buChar char="q"/>
            </a:pPr>
            <a:r>
              <a:rPr kumimoji="0" lang="ja-JP" altLang="en-US" sz="1800" dirty="0">
                <a:ea typeface="ＭＳ Ｐゴシック" panose="020B0600070205080204" pitchFamily="50" charset="-128"/>
              </a:rPr>
              <a:t>なんとも思わない。</a:t>
            </a:r>
          </a:p>
          <a:p>
            <a:pPr>
              <a:buFont typeface="Wingdings" panose="05000000000000000000" pitchFamily="2" charset="2"/>
              <a:buChar char="q"/>
            </a:pPr>
            <a:r>
              <a:rPr kumimoji="0" lang="ja-JP" altLang="en-US" sz="1800" dirty="0">
                <a:ea typeface="ＭＳ Ｐゴシック" panose="020B0600070205080204" pitchFamily="50" charset="-128"/>
              </a:rPr>
              <a:t>自分もその一人になるだろう（女性も</a:t>
            </a:r>
            <a:r>
              <a:rPr kumimoji="0" lang="en-US" altLang="ja-JP" sz="1800" dirty="0">
                <a:ea typeface="ＭＳ Ｐゴシック" panose="020B0600070205080204" pitchFamily="50" charset="-128"/>
              </a:rPr>
              <a:t>OK</a:t>
            </a:r>
            <a:r>
              <a:rPr kumimoji="0" lang="ja-JP" altLang="en-US" sz="1800" dirty="0">
                <a:ea typeface="ＭＳ Ｐゴシック" panose="020B0600070205080204" pitchFamily="50" charset="-128"/>
              </a:rPr>
              <a:t>）</a:t>
            </a:r>
          </a:p>
          <a:p>
            <a:pPr>
              <a:buFont typeface="Wingdings" panose="05000000000000000000" pitchFamily="2" charset="2"/>
              <a:buChar char="q"/>
            </a:pPr>
            <a:r>
              <a:rPr kumimoji="0" lang="ja-JP" altLang="en-US" sz="1800" dirty="0">
                <a:ea typeface="ＭＳ Ｐゴシック" panose="020B0600070205080204" pitchFamily="50" charset="-128"/>
              </a:rPr>
              <a:t>近親者のいない高齢単独世帯が急増しても仕方がない</a:t>
            </a:r>
          </a:p>
          <a:p>
            <a:pPr>
              <a:buFont typeface="Wingdings" panose="05000000000000000000" pitchFamily="2" charset="2"/>
              <a:buChar char="q"/>
            </a:pPr>
            <a:r>
              <a:rPr kumimoji="0" lang="ja-JP" altLang="en-US" sz="1800" dirty="0">
                <a:ea typeface="ＭＳ Ｐゴシック" panose="020B0600070205080204" pitchFamily="50" charset="-128"/>
              </a:rPr>
              <a:t>結婚するかしないかは個人の自由だ。</a:t>
            </a:r>
          </a:p>
          <a:p>
            <a:pPr>
              <a:buFont typeface="Wingdings" panose="05000000000000000000" pitchFamily="2" charset="2"/>
              <a:buChar char="q"/>
            </a:pPr>
            <a:r>
              <a:rPr kumimoji="0" lang="ja-JP" altLang="en-US" sz="1800" dirty="0">
                <a:ea typeface="ＭＳ Ｐゴシック" panose="020B0600070205080204" pitchFamily="50" charset="-128"/>
              </a:rPr>
              <a:t>お一人様の老後を楽しめる社会にすべきだ。</a:t>
            </a:r>
          </a:p>
          <a:p>
            <a:pPr>
              <a:buFont typeface="Wingdings" panose="05000000000000000000" pitchFamily="2" charset="2"/>
              <a:buChar char="q"/>
            </a:pPr>
            <a:r>
              <a:rPr kumimoji="0" lang="ja-JP" altLang="en-US" sz="1800" dirty="0">
                <a:ea typeface="ＭＳ Ｐゴシック" panose="020B0600070205080204" pitchFamily="50" charset="-128"/>
              </a:rPr>
              <a:t>その年齢になった自分をイメージできない。</a:t>
            </a:r>
          </a:p>
          <a:p>
            <a:pPr>
              <a:buFont typeface="Wingdings" panose="05000000000000000000" pitchFamily="2" charset="2"/>
              <a:buChar char="q"/>
            </a:pPr>
            <a:r>
              <a:rPr kumimoji="0" lang="ja-JP" altLang="en-US" sz="1800" dirty="0">
                <a:ea typeface="ＭＳ Ｐゴシック" panose="020B0600070205080204" pitchFamily="50" charset="-128"/>
              </a:rPr>
              <a:t>そんなに長生きしたくない。</a:t>
            </a:r>
          </a:p>
          <a:p>
            <a:pPr>
              <a:buFont typeface="Wingdings" panose="05000000000000000000" pitchFamily="2" charset="2"/>
              <a:buChar char="q"/>
            </a:pPr>
            <a:r>
              <a:rPr kumimoji="0" lang="ja-JP" altLang="en-US" sz="1800" dirty="0">
                <a:ea typeface="ＭＳ Ｐゴシック" panose="020B0600070205080204" pitchFamily="50" charset="-128"/>
              </a:rPr>
              <a:t>非常に不安だ。</a:t>
            </a:r>
          </a:p>
          <a:p>
            <a:pPr>
              <a:buFont typeface="Wingdings" panose="05000000000000000000" pitchFamily="2" charset="2"/>
              <a:buChar char="q"/>
            </a:pPr>
            <a:r>
              <a:rPr kumimoji="0" lang="ja-JP" altLang="en-US" sz="1800" dirty="0">
                <a:ea typeface="ＭＳ Ｐゴシック" panose="020B0600070205080204" pitchFamily="50" charset="-128"/>
              </a:rPr>
              <a:t>その他（　　　　　　　　　　　　　　　　　　　　　　　　　　　　　　　　　　　　　　　　）</a:t>
            </a:r>
          </a:p>
        </p:txBody>
      </p:sp>
    </p:spTree>
    <p:extLst>
      <p:ext uri="{BB962C8B-B14F-4D97-AF65-F5344CB8AC3E}">
        <p14:creationId xmlns:p14="http://schemas.microsoft.com/office/powerpoint/2010/main" val="179705446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7010" name="Rectangle 2"/>
          <p:cNvSpPr>
            <a:spLocks noGrp="1" noChangeArrowheads="1"/>
          </p:cNvSpPr>
          <p:nvPr>
            <p:ph type="title"/>
          </p:nvPr>
        </p:nvSpPr>
        <p:spPr/>
        <p:txBody>
          <a:bodyPr anchor="ctr" anchorCtr="1"/>
          <a:lstStyle/>
          <a:p>
            <a:r>
              <a:rPr lang="ja-JP" altLang="en-US" dirty="0"/>
              <a:t>次週</a:t>
            </a:r>
            <a:endParaRPr lang="en-US" dirty="0"/>
          </a:p>
        </p:txBody>
      </p:sp>
      <p:sp>
        <p:nvSpPr>
          <p:cNvPr id="427011" name="Rectangle 3"/>
          <p:cNvSpPr>
            <a:spLocks noGrp="1" noChangeArrowheads="1"/>
          </p:cNvSpPr>
          <p:nvPr>
            <p:ph type="body" idx="1"/>
          </p:nvPr>
        </p:nvSpPr>
        <p:spPr>
          <a:xfrm>
            <a:off x="683568" y="1700808"/>
            <a:ext cx="7511243" cy="4222577"/>
          </a:xfrm>
        </p:spPr>
        <p:txBody>
          <a:bodyPr/>
          <a:lstStyle/>
          <a:p>
            <a:pPr marL="0" indent="0" eaLnBrk="1" hangingPunct="1">
              <a:lnSpc>
                <a:spcPct val="90000"/>
              </a:lnSpc>
              <a:buNone/>
            </a:pPr>
            <a:r>
              <a:rPr lang="ja-JP" altLang="en-US" sz="3200" dirty="0"/>
              <a:t>第５回</a:t>
            </a:r>
            <a:r>
              <a:rPr lang="en-US" altLang="ja-JP" sz="3200" dirty="0"/>
              <a:t>5</a:t>
            </a:r>
            <a:r>
              <a:rPr lang="ja-JP" altLang="en-US" sz="3200" dirty="0"/>
              <a:t>月</a:t>
            </a:r>
            <a:r>
              <a:rPr lang="en-US" altLang="ja-JP" sz="3200" dirty="0"/>
              <a:t>7</a:t>
            </a:r>
            <a:r>
              <a:rPr lang="ja-JP" altLang="en-US" sz="3200" dirty="0"/>
              <a:t>日（火）</a:t>
            </a:r>
          </a:p>
          <a:p>
            <a:pPr marL="0" indent="0" eaLnBrk="1" hangingPunct="1">
              <a:lnSpc>
                <a:spcPct val="90000"/>
              </a:lnSpc>
              <a:buNone/>
            </a:pPr>
            <a:r>
              <a:rPr lang="en-US" altLang="ja-JP" sz="3200" dirty="0"/>
              <a:t>【</a:t>
            </a:r>
            <a:r>
              <a:rPr lang="ja-JP" altLang="en-US" sz="3200" dirty="0"/>
              <a:t>家族の内部構造</a:t>
            </a:r>
            <a:r>
              <a:rPr lang="en-US" altLang="ja-JP" sz="3200" dirty="0"/>
              <a:t>】</a:t>
            </a:r>
            <a:r>
              <a:rPr lang="ja-JP" altLang="en-US" sz="3200" dirty="0"/>
              <a:t>役割構造、勢力構造、感情構造</a:t>
            </a:r>
          </a:p>
          <a:p>
            <a:pPr marL="0" indent="0" eaLnBrk="1" hangingPunct="1">
              <a:lnSpc>
                <a:spcPct val="90000"/>
              </a:lnSpc>
              <a:buNone/>
            </a:pPr>
            <a:r>
              <a:rPr lang="en-US" altLang="ja-JP" sz="3200" dirty="0"/>
              <a:t>【</a:t>
            </a:r>
            <a:r>
              <a:rPr lang="ja-JP" altLang="en-US" sz="3200" dirty="0"/>
              <a:t>事前学習</a:t>
            </a:r>
            <a:r>
              <a:rPr lang="en-US" altLang="ja-JP" sz="3200" dirty="0"/>
              <a:t>】</a:t>
            </a:r>
            <a:r>
              <a:rPr lang="ja-JP" altLang="en-US" sz="3200" dirty="0"/>
              <a:t>「家族関係論」と「役割構造」、「勢力構造」、「感情構造」というキーワードで何か興味を引くものがあれば調べてみること。</a:t>
            </a:r>
          </a:p>
          <a:p>
            <a:pPr marL="0" indent="0" eaLnBrk="1" hangingPunct="1">
              <a:lnSpc>
                <a:spcPct val="90000"/>
              </a:lnSpc>
              <a:buNone/>
            </a:pPr>
            <a:r>
              <a:rPr lang="en-US" altLang="ja-JP" sz="3200" dirty="0"/>
              <a:t>【</a:t>
            </a:r>
            <a:r>
              <a:rPr lang="ja-JP" altLang="en-US" sz="3200" dirty="0"/>
              <a:t>事後学習</a:t>
            </a:r>
            <a:r>
              <a:rPr lang="en-US" altLang="ja-JP" sz="3200" dirty="0"/>
              <a:t>】</a:t>
            </a:r>
            <a:r>
              <a:rPr lang="ja-JP" altLang="en-US" sz="3200" dirty="0"/>
              <a:t>自分の家族の役割・勢力・感情構造についてまとめてみよう。</a:t>
            </a:r>
          </a:p>
          <a:p>
            <a:pPr eaLnBrk="1" hangingPunct="1">
              <a:lnSpc>
                <a:spcPct val="90000"/>
              </a:lnSpc>
            </a:pPr>
            <a:endParaRPr lang="ja-JP" altLang="en-US" sz="2400" dirty="0">
              <a:latin typeface="ＭＳ 明朝" charset="-128"/>
              <a:ea typeface="ＭＳ 明朝" charset="-128"/>
              <a:cs typeface="ＭＳ 明朝" charset="-128"/>
            </a:endParaRPr>
          </a:p>
        </p:txBody>
      </p:sp>
      <p:sp>
        <p:nvSpPr>
          <p:cNvPr id="2" name="スライド番号プレースホルダー 1">
            <a:extLst>
              <a:ext uri="{FF2B5EF4-FFF2-40B4-BE49-F238E27FC236}">
                <a16:creationId xmlns:a16="http://schemas.microsoft.com/office/drawing/2014/main" id="{342157D2-5026-7465-C617-F7B5FC517988}"/>
              </a:ext>
            </a:extLst>
          </p:cNvPr>
          <p:cNvSpPr>
            <a:spLocks noGrp="1"/>
          </p:cNvSpPr>
          <p:nvPr>
            <p:ph type="sldNum" sz="quarter" idx="12"/>
          </p:nvPr>
        </p:nvSpPr>
        <p:spPr/>
        <p:txBody>
          <a:bodyPr/>
          <a:lstStyle/>
          <a:p>
            <a:fld id="{A4CFD91F-0676-4D47-82C1-C8A098CDDACF}" type="slidenum">
              <a:rPr lang="en-US" altLang="ja-JP" smtClean="0"/>
              <a:pPr/>
              <a:t>27</a:t>
            </a:fld>
            <a:endParaRPr lang="en-US" altLang="ja-JP"/>
          </a:p>
        </p:txBody>
      </p:sp>
    </p:spTree>
    <p:extLst>
      <p:ext uri="{BB962C8B-B14F-4D97-AF65-F5344CB8AC3E}">
        <p14:creationId xmlns:p14="http://schemas.microsoft.com/office/powerpoint/2010/main" val="296701015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a:extLst>
              <a:ext uri="{FF2B5EF4-FFF2-40B4-BE49-F238E27FC236}">
                <a16:creationId xmlns:a16="http://schemas.microsoft.com/office/drawing/2014/main" id="{D52400A2-B33A-7EC2-49B4-AF96DCE13BED}"/>
              </a:ext>
            </a:extLst>
          </p:cNvPr>
          <p:cNvSpPr>
            <a:spLocks noGrp="1" noChangeArrowheads="1"/>
          </p:cNvSpPr>
          <p:nvPr>
            <p:ph type="title"/>
          </p:nvPr>
        </p:nvSpPr>
        <p:spPr/>
        <p:txBody>
          <a:bodyPr anchor="t" anchorCtr="0"/>
          <a:lstStyle/>
          <a:p>
            <a:pPr algn="just" eaLnBrk="1" hangingPunct="1"/>
            <a:r>
              <a:rPr kumimoji="0" lang="ja-JP" altLang="en-US" dirty="0">
                <a:solidFill>
                  <a:schemeClr val="tx1"/>
                </a:solidFill>
                <a:ea typeface="ＭＳ 明朝" panose="02020609040205080304" pitchFamily="17" charset="-128"/>
              </a:rPr>
              <a:t>●世帯統計に見る家族の変化</a:t>
            </a:r>
            <a:br>
              <a:rPr kumimoji="0" lang="en-US" altLang="ja-JP" dirty="0">
                <a:solidFill>
                  <a:schemeClr val="tx1"/>
                </a:solidFill>
                <a:ea typeface="ＭＳ 明朝" panose="02020609040205080304" pitchFamily="17" charset="-128"/>
              </a:rPr>
            </a:br>
            <a:r>
              <a:rPr kumimoji="0" lang="ja-JP" altLang="en-US" sz="4000" dirty="0">
                <a:ea typeface="ＭＳ 明朝" panose="02020609040205080304" pitchFamily="17" charset="-128"/>
              </a:rPr>
              <a:t>世帯の定義</a:t>
            </a:r>
            <a:endParaRPr kumimoji="0" lang="ja-JP" altLang="en-US" dirty="0">
              <a:solidFill>
                <a:schemeClr val="tx1"/>
              </a:solidFill>
              <a:latin typeface="ＭＳ 明朝" panose="02020609040205080304" pitchFamily="17" charset="-128"/>
              <a:ea typeface="ＭＳ 明朝" panose="02020609040205080304" pitchFamily="17" charset="-128"/>
            </a:endParaRPr>
          </a:p>
        </p:txBody>
      </p:sp>
      <p:sp>
        <p:nvSpPr>
          <p:cNvPr id="147459" name="Rectangle 3">
            <a:extLst>
              <a:ext uri="{FF2B5EF4-FFF2-40B4-BE49-F238E27FC236}">
                <a16:creationId xmlns:a16="http://schemas.microsoft.com/office/drawing/2014/main" id="{10EAB556-66EE-2CC2-7E73-815EB5F08938}"/>
              </a:ext>
            </a:extLst>
          </p:cNvPr>
          <p:cNvSpPr>
            <a:spLocks noGrp="1" noChangeArrowheads="1"/>
          </p:cNvSpPr>
          <p:nvPr>
            <p:ph type="body" idx="1"/>
          </p:nvPr>
        </p:nvSpPr>
        <p:spPr>
          <a:xfrm>
            <a:off x="457200" y="1600200"/>
            <a:ext cx="8363272" cy="4637112"/>
          </a:xfrm>
        </p:spPr>
        <p:txBody>
          <a:bodyPr/>
          <a:lstStyle/>
          <a:p>
            <a:pPr algn="just" eaLnBrk="1" hangingPunct="1">
              <a:spcAft>
                <a:spcPts val="600"/>
              </a:spcAft>
            </a:pPr>
            <a:r>
              <a:rPr kumimoji="0" lang="ja-JP" altLang="en-US" sz="2800" dirty="0">
                <a:ea typeface="ＭＳ 明朝" panose="02020609040205080304" pitchFamily="17" charset="-128"/>
              </a:rPr>
              <a:t>世帯：</a:t>
            </a:r>
            <a:r>
              <a:rPr kumimoji="0" lang="ja-JP" altLang="en-US" sz="2800" b="1" dirty="0">
                <a:ea typeface="ＭＳ 明朝" panose="02020609040205080304" pitchFamily="17" charset="-128"/>
              </a:rPr>
              <a:t>住居及び生計を共にする者の集まり又は独立して住居を維持し、若しくは独立して生計を営む単身者をいう。</a:t>
            </a:r>
            <a:endParaRPr kumimoji="0" lang="en-US" altLang="ja-JP" sz="2800" b="1" dirty="0">
              <a:ea typeface="ＭＳ 明朝" panose="02020609040205080304" pitchFamily="17" charset="-128"/>
            </a:endParaRPr>
          </a:p>
          <a:p>
            <a:pPr algn="just" eaLnBrk="1" hangingPunct="1">
              <a:spcAft>
                <a:spcPts val="600"/>
              </a:spcAft>
            </a:pPr>
            <a:r>
              <a:rPr kumimoji="0" lang="ja-JP" altLang="en-US" sz="2800" b="1" dirty="0">
                <a:ea typeface="ＭＳ 明朝" panose="02020609040205080304" pitchFamily="17" charset="-128"/>
              </a:rPr>
              <a:t>世帯主：年齢や所得にかかわらず、世帯の中心となって物事をとりはかる者として世帯側から報告された者をいう。</a:t>
            </a:r>
            <a:endParaRPr kumimoji="0" lang="en-US" altLang="ja-JP" sz="2800" b="1" dirty="0">
              <a:ea typeface="ＭＳ 明朝" panose="02020609040205080304" pitchFamily="17" charset="-128"/>
            </a:endParaRPr>
          </a:p>
          <a:p>
            <a:pPr algn="just" eaLnBrk="1" hangingPunct="1">
              <a:spcAft>
                <a:spcPts val="600"/>
              </a:spcAft>
            </a:pPr>
            <a:r>
              <a:rPr kumimoji="0" lang="ja-JP" altLang="en-US" sz="2800" b="1" dirty="0">
                <a:ea typeface="ＭＳ 明朝" panose="02020609040205080304" pitchFamily="17" charset="-128"/>
              </a:rPr>
              <a:t>世帯員：世帯を構成する各人をいう</a:t>
            </a:r>
            <a:r>
              <a:rPr kumimoji="0" lang="ja-JP" altLang="en-US" sz="3200" b="1" dirty="0">
                <a:ea typeface="ＭＳ 明朝" panose="02020609040205080304" pitchFamily="17" charset="-128"/>
              </a:rPr>
              <a:t>。</a:t>
            </a:r>
            <a:r>
              <a:rPr kumimoji="0" lang="ja-JP" altLang="en-US" sz="2000" b="1" dirty="0">
                <a:ea typeface="ＭＳ 明朝" panose="02020609040205080304" pitchFamily="17" charset="-128"/>
              </a:rPr>
              <a:t>ただし、社会福祉施設に入所している者、単身赴任者（出稼ぎ者及び長期海外出張者を含む。）、遊学中の者、別居中の者、預けた里子、収監中の者を除く。</a:t>
            </a:r>
            <a:endParaRPr kumimoji="0" lang="ja-JP" altLang="ja-JP" sz="3200" b="1" dirty="0">
              <a:ea typeface="ＭＳ 明朝" panose="02020609040205080304" pitchFamily="17" charset="-128"/>
            </a:endParaRPr>
          </a:p>
        </p:txBody>
      </p:sp>
    </p:spTree>
    <p:extLst>
      <p:ext uri="{BB962C8B-B14F-4D97-AF65-F5344CB8AC3E}">
        <p14:creationId xmlns:p14="http://schemas.microsoft.com/office/powerpoint/2010/main" val="3497277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a:extLst>
              <a:ext uri="{FF2B5EF4-FFF2-40B4-BE49-F238E27FC236}">
                <a16:creationId xmlns:a16="http://schemas.microsoft.com/office/drawing/2014/main" id="{D52400A2-B33A-7EC2-49B4-AF96DCE13BED}"/>
              </a:ext>
            </a:extLst>
          </p:cNvPr>
          <p:cNvSpPr>
            <a:spLocks noGrp="1" noChangeArrowheads="1"/>
          </p:cNvSpPr>
          <p:nvPr>
            <p:ph type="title"/>
          </p:nvPr>
        </p:nvSpPr>
        <p:spPr/>
        <p:txBody>
          <a:bodyPr anchor="t" anchorCtr="0"/>
          <a:lstStyle/>
          <a:p>
            <a:pPr algn="just" eaLnBrk="1" hangingPunct="1"/>
            <a:r>
              <a:rPr kumimoji="0" lang="ja-JP" altLang="en-US" dirty="0">
                <a:solidFill>
                  <a:schemeClr val="tx1"/>
                </a:solidFill>
                <a:ea typeface="ＭＳ 明朝" panose="02020609040205080304" pitchFamily="17" charset="-128"/>
              </a:rPr>
              <a:t>●世帯統計に見る家族の変化</a:t>
            </a:r>
            <a:br>
              <a:rPr kumimoji="0" lang="en-US" altLang="ja-JP" dirty="0">
                <a:solidFill>
                  <a:schemeClr val="tx1"/>
                </a:solidFill>
                <a:ea typeface="ＭＳ 明朝" panose="02020609040205080304" pitchFamily="17" charset="-128"/>
              </a:rPr>
            </a:br>
            <a:r>
              <a:rPr kumimoji="0" lang="ja-JP" altLang="en-US" sz="4000" dirty="0">
                <a:ea typeface="ＭＳ 明朝" panose="02020609040205080304" pitchFamily="17" charset="-128"/>
              </a:rPr>
              <a:t>世帯の種類</a:t>
            </a:r>
            <a:r>
              <a:rPr kumimoji="0" lang="ja-JP" altLang="en-US" sz="3600" dirty="0">
                <a:ea typeface="ＭＳ 明朝" panose="02020609040205080304" pitchFamily="17" charset="-128"/>
              </a:rPr>
              <a:t>（一般世帯と施設世帯）　</a:t>
            </a:r>
            <a:endParaRPr kumimoji="0" lang="ja-JP" altLang="en-US" dirty="0">
              <a:solidFill>
                <a:schemeClr val="tx1"/>
              </a:solidFill>
              <a:latin typeface="ＭＳ 明朝" panose="02020609040205080304" pitchFamily="17" charset="-128"/>
              <a:ea typeface="ＭＳ 明朝" panose="02020609040205080304" pitchFamily="17" charset="-128"/>
            </a:endParaRPr>
          </a:p>
        </p:txBody>
      </p:sp>
      <p:sp>
        <p:nvSpPr>
          <p:cNvPr id="147459" name="Rectangle 3">
            <a:extLst>
              <a:ext uri="{FF2B5EF4-FFF2-40B4-BE49-F238E27FC236}">
                <a16:creationId xmlns:a16="http://schemas.microsoft.com/office/drawing/2014/main" id="{10EAB556-66EE-2CC2-7E73-815EB5F08938}"/>
              </a:ext>
            </a:extLst>
          </p:cNvPr>
          <p:cNvSpPr>
            <a:spLocks noGrp="1" noChangeArrowheads="1"/>
          </p:cNvSpPr>
          <p:nvPr>
            <p:ph type="body" idx="1"/>
          </p:nvPr>
        </p:nvSpPr>
        <p:spPr>
          <a:xfrm>
            <a:off x="251520" y="1628800"/>
            <a:ext cx="8892480" cy="4392488"/>
          </a:xfrm>
        </p:spPr>
        <p:txBody>
          <a:bodyPr/>
          <a:lstStyle/>
          <a:p>
            <a:pPr algn="just" eaLnBrk="1" hangingPunct="1">
              <a:spcAft>
                <a:spcPts val="600"/>
              </a:spcAft>
            </a:pPr>
            <a:r>
              <a:rPr kumimoji="0" lang="ja-JP" altLang="en-US" sz="2400" dirty="0">
                <a:ea typeface="ＭＳ 明朝" panose="02020609040205080304" pitchFamily="17" charset="-128"/>
              </a:rPr>
              <a:t>一般世帯：</a:t>
            </a:r>
            <a:r>
              <a:rPr kumimoji="0" lang="ja-JP" altLang="en-US" sz="2400" b="1" dirty="0">
                <a:ea typeface="ＭＳ 明朝" panose="02020609040205080304" pitchFamily="17" charset="-128"/>
              </a:rPr>
              <a:t>住居及び生計を共にする者の集まり又は独立して住居を維持し、若しくは独立して生計を営む単身者</a:t>
            </a:r>
            <a:endParaRPr kumimoji="0" lang="en-US" altLang="ja-JP" sz="2400" b="1" dirty="0">
              <a:ea typeface="ＭＳ 明朝" panose="02020609040205080304" pitchFamily="17" charset="-128"/>
            </a:endParaRPr>
          </a:p>
          <a:p>
            <a:pPr algn="just" eaLnBrk="1" hangingPunct="1">
              <a:spcAft>
                <a:spcPts val="600"/>
              </a:spcAft>
            </a:pPr>
            <a:r>
              <a:rPr kumimoji="0" lang="ja-JP" altLang="en-US" sz="2400" b="1" dirty="0">
                <a:ea typeface="ＭＳ 明朝" panose="02020609040205080304" pitchFamily="17" charset="-128"/>
              </a:rPr>
              <a:t>施設世帯：寮・寄宿舎の学生・生徒／病院・療養所の入院者。病院・療養所などに，すでに</a:t>
            </a:r>
            <a:r>
              <a:rPr kumimoji="0" lang="en-US" altLang="ja-JP" sz="2400" b="1" dirty="0">
                <a:ea typeface="ＭＳ 明朝" panose="02020609040205080304" pitchFamily="17" charset="-128"/>
              </a:rPr>
              <a:t>3</a:t>
            </a:r>
            <a:r>
              <a:rPr kumimoji="0" lang="ja-JP" altLang="en-US" sz="2400" b="1" dirty="0">
                <a:ea typeface="ＭＳ 明朝" panose="02020609040205080304" pitchFamily="17" charset="-128"/>
              </a:rPr>
              <a:t>か月以上入院している入院患者・老人ホーム，児童保護施設などの入所者・自衛隊営舎内居住者矯正施設の入所者	刑務所及び拘置所の被収容者並びに少年院及び婦人補導院の在院者・その他	定まった住居を持たない単身者や陸上に生活の本拠（住所）を有しない船舶乗組員など</a:t>
            </a:r>
            <a:endParaRPr kumimoji="0" lang="en-US" altLang="ja-JP" sz="2400" b="1" dirty="0">
              <a:ea typeface="ＭＳ 明朝" panose="02020609040205080304" pitchFamily="17" charset="-128"/>
            </a:endParaRPr>
          </a:p>
          <a:p>
            <a:pPr marL="0" indent="0" algn="just" eaLnBrk="1" hangingPunct="1">
              <a:spcAft>
                <a:spcPts val="600"/>
              </a:spcAft>
              <a:buNone/>
            </a:pPr>
            <a:r>
              <a:rPr kumimoji="0" lang="ja-JP" altLang="en-US" sz="2400" b="1" dirty="0">
                <a:solidFill>
                  <a:srgbClr val="FF0000"/>
                </a:solidFill>
                <a:ea typeface="ＭＳ 明朝" panose="02020609040205080304" pitchFamily="17" charset="-128"/>
              </a:rPr>
              <a:t>＊</a:t>
            </a:r>
            <a:r>
              <a:rPr kumimoji="0" lang="ja-JP" altLang="en-US" sz="2400" b="1" dirty="0">
                <a:solidFill>
                  <a:srgbClr val="FF0000"/>
                </a:solidFill>
                <a:ea typeface="ＭＳ 明朝" panose="02020609040205080304" pitchFamily="17" charset="-128"/>
                <a:hlinkClick r:id="rId3"/>
              </a:rPr>
              <a:t>昭和</a:t>
            </a:r>
            <a:r>
              <a:rPr kumimoji="0" lang="en-US" altLang="ja-JP" sz="2400" b="1" dirty="0">
                <a:solidFill>
                  <a:srgbClr val="FF0000"/>
                </a:solidFill>
                <a:ea typeface="ＭＳ 明朝" panose="02020609040205080304" pitchFamily="17" charset="-128"/>
                <a:hlinkClick r:id="rId3"/>
              </a:rPr>
              <a:t>60</a:t>
            </a:r>
            <a:r>
              <a:rPr kumimoji="0" lang="ja-JP" altLang="en-US" sz="2400" b="1" dirty="0">
                <a:solidFill>
                  <a:srgbClr val="FF0000"/>
                </a:solidFill>
                <a:ea typeface="ＭＳ 明朝" panose="02020609040205080304" pitchFamily="17" charset="-128"/>
                <a:hlinkClick r:id="rId3"/>
              </a:rPr>
              <a:t>（</a:t>
            </a:r>
            <a:r>
              <a:rPr kumimoji="0" lang="en-US" altLang="ja-JP" sz="2400" b="1" dirty="0">
                <a:solidFill>
                  <a:srgbClr val="FF0000"/>
                </a:solidFill>
                <a:ea typeface="ＭＳ 明朝" panose="02020609040205080304" pitchFamily="17" charset="-128"/>
                <a:hlinkClick r:id="rId3"/>
              </a:rPr>
              <a:t>1985</a:t>
            </a:r>
            <a:r>
              <a:rPr kumimoji="0" lang="ja-JP" altLang="en-US" sz="2400" b="1" dirty="0">
                <a:solidFill>
                  <a:srgbClr val="FF0000"/>
                </a:solidFill>
                <a:ea typeface="ＭＳ 明朝" panose="02020609040205080304" pitchFamily="17" charset="-128"/>
                <a:hlinkClick r:id="rId3"/>
              </a:rPr>
              <a:t>）年以降の調査では，世帯を「一般世帯」と「施設等の世帯」に区分。それ以前「普通世帯」と「準世帯」</a:t>
            </a:r>
            <a:endParaRPr kumimoji="0" lang="ja-JP" altLang="en-US" sz="2400" b="1" dirty="0">
              <a:solidFill>
                <a:srgbClr val="FF0000"/>
              </a:solidFill>
              <a:ea typeface="ＭＳ 明朝" panose="02020609040205080304" pitchFamily="17" charset="-128"/>
            </a:endParaRPr>
          </a:p>
        </p:txBody>
      </p:sp>
    </p:spTree>
    <p:extLst>
      <p:ext uri="{BB962C8B-B14F-4D97-AF65-F5344CB8AC3E}">
        <p14:creationId xmlns:p14="http://schemas.microsoft.com/office/powerpoint/2010/main" val="6147794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a:extLst>
              <a:ext uri="{FF2B5EF4-FFF2-40B4-BE49-F238E27FC236}">
                <a16:creationId xmlns:a16="http://schemas.microsoft.com/office/drawing/2014/main" id="{D52400A2-B33A-7EC2-49B4-AF96DCE13BED}"/>
              </a:ext>
            </a:extLst>
          </p:cNvPr>
          <p:cNvSpPr>
            <a:spLocks noGrp="1" noChangeArrowheads="1"/>
          </p:cNvSpPr>
          <p:nvPr>
            <p:ph type="title"/>
          </p:nvPr>
        </p:nvSpPr>
        <p:spPr/>
        <p:txBody>
          <a:bodyPr anchor="t" anchorCtr="0"/>
          <a:lstStyle/>
          <a:p>
            <a:pPr algn="just" eaLnBrk="1" hangingPunct="1"/>
            <a:r>
              <a:rPr kumimoji="0" lang="ja-JP" altLang="en-US" dirty="0">
                <a:solidFill>
                  <a:schemeClr val="tx1"/>
                </a:solidFill>
                <a:ea typeface="ＭＳ 明朝" panose="02020609040205080304" pitchFamily="17" charset="-128"/>
              </a:rPr>
              <a:t>●世帯統計に見る家族の変化</a:t>
            </a:r>
            <a:br>
              <a:rPr kumimoji="0" lang="en-US" altLang="ja-JP" dirty="0">
                <a:solidFill>
                  <a:schemeClr val="tx1"/>
                </a:solidFill>
                <a:ea typeface="ＭＳ 明朝" panose="02020609040205080304" pitchFamily="17" charset="-128"/>
              </a:rPr>
            </a:br>
            <a:r>
              <a:rPr kumimoji="0" lang="ja-JP" altLang="en-US" sz="4000" dirty="0">
                <a:ea typeface="ＭＳ 明朝" panose="02020609040205080304" pitchFamily="17" charset="-128"/>
              </a:rPr>
              <a:t>世帯構造⇒３分類＋その他</a:t>
            </a:r>
            <a:endParaRPr kumimoji="0" lang="ja-JP" altLang="en-US" dirty="0">
              <a:solidFill>
                <a:schemeClr val="tx1"/>
              </a:solidFill>
              <a:latin typeface="ＭＳ 明朝" panose="02020609040205080304" pitchFamily="17" charset="-128"/>
              <a:ea typeface="ＭＳ 明朝" panose="02020609040205080304" pitchFamily="17" charset="-128"/>
            </a:endParaRPr>
          </a:p>
        </p:txBody>
      </p:sp>
      <p:sp>
        <p:nvSpPr>
          <p:cNvPr id="147459" name="Rectangle 3">
            <a:extLst>
              <a:ext uri="{FF2B5EF4-FFF2-40B4-BE49-F238E27FC236}">
                <a16:creationId xmlns:a16="http://schemas.microsoft.com/office/drawing/2014/main" id="{10EAB556-66EE-2CC2-7E73-815EB5F08938}"/>
              </a:ext>
            </a:extLst>
          </p:cNvPr>
          <p:cNvSpPr>
            <a:spLocks noGrp="1" noChangeArrowheads="1"/>
          </p:cNvSpPr>
          <p:nvPr>
            <p:ph type="body" idx="1"/>
          </p:nvPr>
        </p:nvSpPr>
        <p:spPr>
          <a:xfrm>
            <a:off x="683568" y="1700808"/>
            <a:ext cx="8363272" cy="4637112"/>
          </a:xfrm>
        </p:spPr>
        <p:txBody>
          <a:bodyPr/>
          <a:lstStyle/>
          <a:p>
            <a:pPr marL="514350" indent="-514350" algn="just" eaLnBrk="1" hangingPunct="1">
              <a:spcAft>
                <a:spcPts val="600"/>
              </a:spcAft>
              <a:buFont typeface="+mj-lt"/>
              <a:buAutoNum type="arabicPeriod"/>
            </a:pPr>
            <a:r>
              <a:rPr kumimoji="0" lang="ja-JP" altLang="en-US" sz="3200" b="1" dirty="0">
                <a:ea typeface="ＭＳ 明朝" panose="02020609040205080304" pitchFamily="17" charset="-128"/>
              </a:rPr>
              <a:t>単独世帯：①</a:t>
            </a:r>
            <a:r>
              <a:rPr kumimoji="0" lang="ja-JP" altLang="en-US" sz="2800" b="1" dirty="0">
                <a:ea typeface="ＭＳ 明朝" panose="02020609040205080304" pitchFamily="17" charset="-128"/>
              </a:rPr>
              <a:t>住み込み又は寄宿舎等に居住する単独世帯②その他の単独世帯（①以外）</a:t>
            </a:r>
            <a:endParaRPr kumimoji="0" lang="en-US" altLang="ja-JP" sz="2800" b="1" dirty="0">
              <a:ea typeface="ＭＳ 明朝" panose="02020609040205080304" pitchFamily="17" charset="-128"/>
            </a:endParaRPr>
          </a:p>
          <a:p>
            <a:pPr marL="514350" indent="-514350" algn="just" eaLnBrk="1" hangingPunct="1">
              <a:spcAft>
                <a:spcPts val="600"/>
              </a:spcAft>
              <a:buFont typeface="+mj-lt"/>
              <a:buAutoNum type="arabicPeriod"/>
            </a:pPr>
            <a:r>
              <a:rPr kumimoji="0" lang="ja-JP" altLang="en-US" sz="3200" b="1" dirty="0">
                <a:ea typeface="ＭＳ 明朝" panose="02020609040205080304" pitchFamily="17" charset="-128"/>
              </a:rPr>
              <a:t>核家族世帯：①</a:t>
            </a:r>
            <a:r>
              <a:rPr kumimoji="0" lang="ja-JP" altLang="en-US" sz="2800" b="1" dirty="0">
                <a:ea typeface="ＭＳ 明朝" panose="02020609040205080304" pitchFamily="17" charset="-128"/>
              </a:rPr>
              <a:t>夫婦のみの世帯②夫婦と未婚の子のみの世帯③</a:t>
            </a:r>
            <a:r>
              <a:rPr kumimoji="0" lang="ja-JP" altLang="en-US" sz="3200" b="1" dirty="0">
                <a:ea typeface="ＭＳ 明朝" panose="02020609040205080304" pitchFamily="17" charset="-128"/>
              </a:rPr>
              <a:t>ひとり親と未婚の子のみの世帯</a:t>
            </a:r>
          </a:p>
          <a:p>
            <a:pPr marL="514350" indent="-514350" algn="just" eaLnBrk="1" hangingPunct="1">
              <a:spcAft>
                <a:spcPts val="600"/>
              </a:spcAft>
              <a:buFont typeface="+mj-lt"/>
              <a:buAutoNum type="arabicPeriod"/>
            </a:pPr>
            <a:r>
              <a:rPr kumimoji="0" lang="ja-JP" altLang="en-US" sz="3200" b="1" dirty="0">
                <a:ea typeface="ＭＳ 明朝" panose="02020609040205080304" pitchFamily="17" charset="-128"/>
              </a:rPr>
              <a:t>三世代世帯：世帯主を中心とした直系三世代</a:t>
            </a:r>
            <a:r>
              <a:rPr kumimoji="0" lang="ja-JP" altLang="en-US" sz="3200" b="1" dirty="0">
                <a:solidFill>
                  <a:schemeClr val="accent2"/>
                </a:solidFill>
                <a:ea typeface="ＭＳ 明朝" panose="02020609040205080304" pitchFamily="17" charset="-128"/>
              </a:rPr>
              <a:t>以上</a:t>
            </a:r>
            <a:r>
              <a:rPr kumimoji="0" lang="ja-JP" altLang="en-US" sz="3200" b="1" dirty="0">
                <a:ea typeface="ＭＳ 明朝" panose="02020609040205080304" pitchFamily="17" charset="-128"/>
              </a:rPr>
              <a:t>の世帯</a:t>
            </a:r>
          </a:p>
          <a:p>
            <a:pPr marL="514350" indent="-514350" algn="just" eaLnBrk="1" hangingPunct="1">
              <a:spcAft>
                <a:spcPts val="600"/>
              </a:spcAft>
              <a:buFont typeface="+mj-lt"/>
              <a:buAutoNum type="arabicPeriod"/>
            </a:pPr>
            <a:r>
              <a:rPr kumimoji="0" lang="ja-JP" altLang="en-US" sz="3200" b="1" dirty="0">
                <a:ea typeface="ＭＳ 明朝" panose="02020609040205080304" pitchFamily="17" charset="-128"/>
              </a:rPr>
              <a:t>その他の世帯：１～３以外の世帯をいう</a:t>
            </a:r>
            <a:endParaRPr kumimoji="0" lang="ja-JP" altLang="ja-JP" sz="3200" b="1" dirty="0">
              <a:ea typeface="ＭＳ 明朝" panose="02020609040205080304" pitchFamily="17" charset="-128"/>
            </a:endParaRPr>
          </a:p>
        </p:txBody>
      </p:sp>
    </p:spTree>
    <p:extLst>
      <p:ext uri="{BB962C8B-B14F-4D97-AF65-F5344CB8AC3E}">
        <p14:creationId xmlns:p14="http://schemas.microsoft.com/office/powerpoint/2010/main" val="41010421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D190DE3-BC2C-B98B-2A78-55DBB9591070}"/>
              </a:ext>
            </a:extLst>
          </p:cNvPr>
          <p:cNvSpPr>
            <a:spLocks noGrp="1"/>
          </p:cNvSpPr>
          <p:nvPr>
            <p:ph type="title"/>
          </p:nvPr>
        </p:nvSpPr>
        <p:spPr>
          <a:xfrm>
            <a:off x="574674" y="304801"/>
            <a:ext cx="8245797" cy="1107976"/>
          </a:xfrm>
        </p:spPr>
        <p:txBody>
          <a:bodyPr anchor="ctr" anchorCtr="0"/>
          <a:lstStyle/>
          <a:p>
            <a:r>
              <a:rPr lang="ja-JP" altLang="en-US" dirty="0"/>
              <a:t>親族世帯とは？　</a:t>
            </a:r>
            <a:endParaRPr lang="en-US" dirty="0"/>
          </a:p>
        </p:txBody>
      </p:sp>
      <p:sp>
        <p:nvSpPr>
          <p:cNvPr id="3" name="コンテンツ プレースホルダー 2">
            <a:extLst>
              <a:ext uri="{FF2B5EF4-FFF2-40B4-BE49-F238E27FC236}">
                <a16:creationId xmlns:a16="http://schemas.microsoft.com/office/drawing/2014/main" id="{1A8E42D6-8341-4987-3A5D-C772D15F521B}"/>
              </a:ext>
            </a:extLst>
          </p:cNvPr>
          <p:cNvSpPr>
            <a:spLocks noGrp="1"/>
          </p:cNvSpPr>
          <p:nvPr>
            <p:ph idx="1"/>
          </p:nvPr>
        </p:nvSpPr>
        <p:spPr>
          <a:xfrm>
            <a:off x="566738" y="1752600"/>
            <a:ext cx="8001000" cy="4800600"/>
          </a:xfrm>
        </p:spPr>
        <p:txBody>
          <a:bodyPr/>
          <a:lstStyle/>
          <a:p>
            <a:r>
              <a:rPr lang="ja-JP" altLang="en-US" dirty="0"/>
              <a:t>親族世帯とは、二人以上の世帯員から成る世帯のうち、世帯主と親族関係にある世帯員のいる世帯 なお、その世帯に同居する非親族（住込みの従業員、家事手伝いなど）がいる場合もここに含まれます。 例えば「夫婦のみの世帯」という場合には、夫婦二人のみの世帯のほか、夫婦と住込みの家事手伝いから成る世帯も含まれています。</a:t>
            </a:r>
            <a:endParaRPr lang="en-US" altLang="ja-JP" dirty="0"/>
          </a:p>
          <a:p>
            <a:pPr marL="0" indent="0">
              <a:buNone/>
            </a:pPr>
            <a:r>
              <a:rPr lang="ja-JP" altLang="en-US" dirty="0">
                <a:solidFill>
                  <a:srgbClr val="FF0000"/>
                </a:solidFill>
              </a:rPr>
              <a:t>★核家族（夫婦のみ、夫婦と子ども）＋</a:t>
            </a:r>
            <a:r>
              <a:rPr lang="en-US" altLang="ja-JP" dirty="0">
                <a:solidFill>
                  <a:srgbClr val="FF0000"/>
                </a:solidFill>
              </a:rPr>
              <a:t>3</a:t>
            </a:r>
            <a:r>
              <a:rPr lang="ja-JP" altLang="en-US" dirty="0">
                <a:solidFill>
                  <a:srgbClr val="FF0000"/>
                </a:solidFill>
              </a:rPr>
              <a:t>世代＋その他（世帯主と親族関係にある世帯員を含む）</a:t>
            </a:r>
            <a:endParaRPr lang="en-US" dirty="0">
              <a:solidFill>
                <a:srgbClr val="FF0000"/>
              </a:solidFill>
            </a:endParaRPr>
          </a:p>
        </p:txBody>
      </p:sp>
    </p:spTree>
    <p:extLst>
      <p:ext uri="{BB962C8B-B14F-4D97-AF65-F5344CB8AC3E}">
        <p14:creationId xmlns:p14="http://schemas.microsoft.com/office/powerpoint/2010/main" val="32651619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a:extLst>
              <a:ext uri="{FF2B5EF4-FFF2-40B4-BE49-F238E27FC236}">
                <a16:creationId xmlns:a16="http://schemas.microsoft.com/office/drawing/2014/main" id="{D52400A2-B33A-7EC2-49B4-AF96DCE13BED}"/>
              </a:ext>
            </a:extLst>
          </p:cNvPr>
          <p:cNvSpPr>
            <a:spLocks noGrp="1" noChangeArrowheads="1"/>
          </p:cNvSpPr>
          <p:nvPr>
            <p:ph type="title"/>
          </p:nvPr>
        </p:nvSpPr>
        <p:spPr/>
        <p:txBody>
          <a:bodyPr anchor="t" anchorCtr="0"/>
          <a:lstStyle/>
          <a:p>
            <a:pPr algn="just" eaLnBrk="1" hangingPunct="1"/>
            <a:r>
              <a:rPr kumimoji="0" lang="ja-JP" altLang="en-US" dirty="0">
                <a:solidFill>
                  <a:schemeClr val="tx1"/>
                </a:solidFill>
                <a:ea typeface="ＭＳ 明朝" panose="02020609040205080304" pitchFamily="17" charset="-128"/>
              </a:rPr>
              <a:t>●世帯統計に見る家族の変化</a:t>
            </a:r>
            <a:br>
              <a:rPr kumimoji="0" lang="en-US" altLang="ja-JP" dirty="0">
                <a:solidFill>
                  <a:schemeClr val="tx1"/>
                </a:solidFill>
                <a:ea typeface="ＭＳ 明朝" panose="02020609040205080304" pitchFamily="17" charset="-128"/>
              </a:rPr>
            </a:br>
            <a:r>
              <a:rPr kumimoji="0" lang="ja-JP" altLang="en-US" sz="4000" dirty="0">
                <a:ea typeface="ＭＳ 明朝" panose="02020609040205080304" pitchFamily="17" charset="-128"/>
              </a:rPr>
              <a:t>世帯類型⇒３分類＋その他</a:t>
            </a:r>
            <a:endParaRPr kumimoji="0" lang="ja-JP" altLang="en-US" dirty="0">
              <a:solidFill>
                <a:schemeClr val="tx1"/>
              </a:solidFill>
              <a:latin typeface="ＭＳ 明朝" panose="02020609040205080304" pitchFamily="17" charset="-128"/>
              <a:ea typeface="ＭＳ 明朝" panose="02020609040205080304" pitchFamily="17" charset="-128"/>
            </a:endParaRPr>
          </a:p>
        </p:txBody>
      </p:sp>
      <p:sp>
        <p:nvSpPr>
          <p:cNvPr id="147459" name="Rectangle 3">
            <a:extLst>
              <a:ext uri="{FF2B5EF4-FFF2-40B4-BE49-F238E27FC236}">
                <a16:creationId xmlns:a16="http://schemas.microsoft.com/office/drawing/2014/main" id="{10EAB556-66EE-2CC2-7E73-815EB5F08938}"/>
              </a:ext>
            </a:extLst>
          </p:cNvPr>
          <p:cNvSpPr>
            <a:spLocks noGrp="1" noChangeArrowheads="1"/>
          </p:cNvSpPr>
          <p:nvPr>
            <p:ph type="body" idx="1"/>
          </p:nvPr>
        </p:nvSpPr>
        <p:spPr>
          <a:xfrm>
            <a:off x="683568" y="1700808"/>
            <a:ext cx="8363272" cy="4637112"/>
          </a:xfrm>
        </p:spPr>
        <p:txBody>
          <a:bodyPr/>
          <a:lstStyle/>
          <a:p>
            <a:pPr marL="514350" indent="-514350" algn="just" eaLnBrk="1" hangingPunct="1">
              <a:spcAft>
                <a:spcPts val="600"/>
              </a:spcAft>
              <a:buFont typeface="+mj-lt"/>
              <a:buAutoNum type="arabicPeriod"/>
            </a:pPr>
            <a:r>
              <a:rPr kumimoji="0" lang="ja-JP" altLang="en-US" sz="3200" b="1" dirty="0">
                <a:ea typeface="ＭＳ 明朝" panose="02020609040205080304" pitchFamily="17" charset="-128"/>
              </a:rPr>
              <a:t> 高齢者世帯：</a:t>
            </a:r>
            <a:r>
              <a:rPr kumimoji="0" lang="en-US" altLang="ja-JP" sz="3200" b="1" dirty="0">
                <a:ea typeface="ＭＳ 明朝" panose="02020609040205080304" pitchFamily="17" charset="-128"/>
              </a:rPr>
              <a:t>65 </a:t>
            </a:r>
            <a:r>
              <a:rPr kumimoji="0" lang="ja-JP" altLang="en-US" sz="3200" b="1" dirty="0">
                <a:ea typeface="ＭＳ 明朝" panose="02020609040205080304" pitchFamily="17" charset="-128"/>
              </a:rPr>
              <a:t>歳以上の者のみで構成するか、又はこれに</a:t>
            </a:r>
            <a:r>
              <a:rPr kumimoji="0" lang="en-US" altLang="ja-JP" sz="3200" b="1" dirty="0">
                <a:ea typeface="ＭＳ 明朝" panose="02020609040205080304" pitchFamily="17" charset="-128"/>
              </a:rPr>
              <a:t>18 </a:t>
            </a:r>
            <a:r>
              <a:rPr kumimoji="0" lang="ja-JP" altLang="en-US" sz="3200" b="1" dirty="0">
                <a:ea typeface="ＭＳ 明朝" panose="02020609040205080304" pitchFamily="17" charset="-128"/>
              </a:rPr>
              <a:t>歳未満の未婚の者が加わった</a:t>
            </a:r>
            <a:endParaRPr kumimoji="0" lang="en-US" altLang="ja-JP" sz="3200" b="1" dirty="0">
              <a:ea typeface="ＭＳ 明朝" panose="02020609040205080304" pitchFamily="17" charset="-128"/>
            </a:endParaRPr>
          </a:p>
          <a:p>
            <a:pPr marL="514350" indent="-514350" algn="just" eaLnBrk="1" hangingPunct="1">
              <a:spcAft>
                <a:spcPts val="600"/>
              </a:spcAft>
              <a:buFont typeface="+mj-lt"/>
              <a:buAutoNum type="arabicPeriod"/>
            </a:pPr>
            <a:r>
              <a:rPr kumimoji="0" lang="ja-JP" altLang="en-US" sz="3200" b="1" dirty="0">
                <a:ea typeface="ＭＳ 明朝" panose="02020609040205080304" pitchFamily="17" charset="-128"/>
              </a:rPr>
              <a:t>母子世帯：</a:t>
            </a:r>
            <a:r>
              <a:rPr kumimoji="0" lang="ja-JP" altLang="en-US" sz="2000" b="1" dirty="0">
                <a:ea typeface="ＭＳ 明朝" panose="02020609040205080304" pitchFamily="17" charset="-128"/>
              </a:rPr>
              <a:t>死別・離別・その他の理由（未婚の場合を含む。）で、現に配偶者のいない</a:t>
            </a:r>
            <a:r>
              <a:rPr kumimoji="0" lang="en-US" altLang="ja-JP" sz="2000" b="1" dirty="0">
                <a:ea typeface="ＭＳ 明朝" panose="02020609040205080304" pitchFamily="17" charset="-128"/>
              </a:rPr>
              <a:t>65 </a:t>
            </a:r>
            <a:r>
              <a:rPr kumimoji="0" lang="ja-JP" altLang="en-US" sz="2000" b="1" dirty="0">
                <a:ea typeface="ＭＳ 明朝" panose="02020609040205080304" pitchFamily="17" charset="-128"/>
              </a:rPr>
              <a:t>歳未満の女（配偶者が長期間生死不明の場合を含む。）と</a:t>
            </a:r>
            <a:r>
              <a:rPr kumimoji="0" lang="en-US" altLang="ja-JP" sz="2000" b="1" dirty="0">
                <a:ea typeface="ＭＳ 明朝" panose="02020609040205080304" pitchFamily="17" charset="-128"/>
              </a:rPr>
              <a:t>20 </a:t>
            </a:r>
            <a:r>
              <a:rPr kumimoji="0" lang="ja-JP" altLang="en-US" sz="2000" b="1" dirty="0">
                <a:ea typeface="ＭＳ 明朝" panose="02020609040205080304" pitchFamily="17" charset="-128"/>
              </a:rPr>
              <a:t>歳未満のその子（養子を含む。）</a:t>
            </a:r>
          </a:p>
          <a:p>
            <a:pPr marL="514350" indent="-514350" algn="just" eaLnBrk="1" hangingPunct="1">
              <a:spcAft>
                <a:spcPts val="600"/>
              </a:spcAft>
              <a:buFont typeface="+mj-lt"/>
              <a:buAutoNum type="arabicPeriod"/>
            </a:pPr>
            <a:r>
              <a:rPr kumimoji="0" lang="ja-JP" altLang="en-US" sz="3200" b="1" dirty="0">
                <a:ea typeface="ＭＳ 明朝" panose="02020609040205080304" pitchFamily="17" charset="-128"/>
              </a:rPr>
              <a:t>父子世帯：</a:t>
            </a:r>
            <a:r>
              <a:rPr kumimoji="0" lang="en-US" altLang="ja-JP" sz="3200" b="1" dirty="0">
                <a:ea typeface="ＭＳ 明朝" panose="02020609040205080304" pitchFamily="17" charset="-128"/>
              </a:rPr>
              <a:t> 65 </a:t>
            </a:r>
            <a:r>
              <a:rPr kumimoji="0" lang="ja-JP" altLang="en-US" sz="3200" b="1" dirty="0">
                <a:ea typeface="ＭＳ 明朝" panose="02020609040205080304" pitchFamily="17" charset="-128"/>
              </a:rPr>
              <a:t>歳未満の男・同上</a:t>
            </a:r>
          </a:p>
          <a:p>
            <a:pPr marL="514350" indent="-514350" algn="just" eaLnBrk="1" hangingPunct="1">
              <a:spcAft>
                <a:spcPts val="600"/>
              </a:spcAft>
              <a:buFont typeface="+mj-lt"/>
              <a:buAutoNum type="arabicPeriod"/>
            </a:pPr>
            <a:r>
              <a:rPr kumimoji="0" lang="ja-JP" altLang="en-US" sz="3200" b="1" dirty="0">
                <a:ea typeface="ＭＳ 明朝" panose="02020609040205080304" pitchFamily="17" charset="-128"/>
              </a:rPr>
              <a:t>その他の世帯：１～３以外の世帯をいう</a:t>
            </a:r>
            <a:endParaRPr kumimoji="0" lang="ja-JP" altLang="ja-JP" sz="3200" b="1" dirty="0">
              <a:ea typeface="ＭＳ 明朝" panose="02020609040205080304" pitchFamily="17" charset="-128"/>
            </a:endParaRPr>
          </a:p>
        </p:txBody>
      </p:sp>
    </p:spTree>
    <p:extLst>
      <p:ext uri="{BB962C8B-B14F-4D97-AF65-F5344CB8AC3E}">
        <p14:creationId xmlns:p14="http://schemas.microsoft.com/office/powerpoint/2010/main" val="247064419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47458"/>
                                        </p:tgtEl>
                                        <p:attrNameLst>
                                          <p:attrName>style.visibility</p:attrName>
                                        </p:attrNameLst>
                                      </p:cBhvr>
                                      <p:to>
                                        <p:strVal val="visible"/>
                                      </p:to>
                                    </p:set>
                                    <p:anim calcmode="lin" valueType="num">
                                      <p:cBhvr additive="base">
                                        <p:cTn id="7" dur="500" fill="hold"/>
                                        <p:tgtEl>
                                          <p:spTgt spid="147458"/>
                                        </p:tgtEl>
                                        <p:attrNameLst>
                                          <p:attrName>ppt_x</p:attrName>
                                        </p:attrNameLst>
                                      </p:cBhvr>
                                      <p:tavLst>
                                        <p:tav tm="0">
                                          <p:val>
                                            <p:strVal val="#ppt_x"/>
                                          </p:val>
                                        </p:tav>
                                        <p:tav tm="100000">
                                          <p:val>
                                            <p:strVal val="#ppt_x"/>
                                          </p:val>
                                        </p:tav>
                                      </p:tavLst>
                                    </p:anim>
                                    <p:anim calcmode="lin" valueType="num">
                                      <p:cBhvr additive="base">
                                        <p:cTn id="8" dur="500" fill="hold"/>
                                        <p:tgtEl>
                                          <p:spTgt spid="147458"/>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147459">
                                            <p:txEl>
                                              <p:pRg st="0" end="0"/>
                                            </p:txEl>
                                          </p:spTgt>
                                        </p:tgtEl>
                                        <p:attrNameLst>
                                          <p:attrName>style.visibility</p:attrName>
                                        </p:attrNameLst>
                                      </p:cBhvr>
                                      <p:to>
                                        <p:strVal val="visible"/>
                                      </p:to>
                                    </p:set>
                                    <p:anim calcmode="lin" valueType="num">
                                      <p:cBhvr additive="base">
                                        <p:cTn id="13" dur="500" fill="hold"/>
                                        <p:tgtEl>
                                          <p:spTgt spid="147459">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4745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47459">
                                            <p:txEl>
                                              <p:pRg st="1" end="1"/>
                                            </p:txEl>
                                          </p:spTgt>
                                        </p:tgtEl>
                                        <p:attrNameLst>
                                          <p:attrName>style.visibility</p:attrName>
                                        </p:attrNameLst>
                                      </p:cBhvr>
                                      <p:to>
                                        <p:strVal val="visible"/>
                                      </p:to>
                                    </p:set>
                                    <p:anim calcmode="lin" valueType="num">
                                      <p:cBhvr additive="base">
                                        <p:cTn id="19" dur="500" fill="hold"/>
                                        <p:tgtEl>
                                          <p:spTgt spid="147459">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4745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47459">
                                            <p:txEl>
                                              <p:pRg st="2" end="2"/>
                                            </p:txEl>
                                          </p:spTgt>
                                        </p:tgtEl>
                                        <p:attrNameLst>
                                          <p:attrName>style.visibility</p:attrName>
                                        </p:attrNameLst>
                                      </p:cBhvr>
                                      <p:to>
                                        <p:strVal val="visible"/>
                                      </p:to>
                                    </p:set>
                                    <p:anim calcmode="lin" valueType="num">
                                      <p:cBhvr additive="base">
                                        <p:cTn id="25" dur="500" fill="hold"/>
                                        <p:tgtEl>
                                          <p:spTgt spid="147459">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47459">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7458" grpId="0"/>
      <p:bldP spid="147459"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a:extLst>
              <a:ext uri="{FF2B5EF4-FFF2-40B4-BE49-F238E27FC236}">
                <a16:creationId xmlns:a16="http://schemas.microsoft.com/office/drawing/2014/main" id="{9E624335-D4FF-6A1D-4173-8CA5A01DAC0F}"/>
              </a:ext>
            </a:extLst>
          </p:cNvPr>
          <p:cNvSpPr>
            <a:spLocks noGrp="1" noChangeArrowheads="1"/>
          </p:cNvSpPr>
          <p:nvPr>
            <p:ph type="title"/>
          </p:nvPr>
        </p:nvSpPr>
        <p:spPr>
          <a:xfrm>
            <a:off x="609600" y="685800"/>
            <a:ext cx="8001000" cy="1216025"/>
          </a:xfrm>
          <a:noFill/>
        </p:spPr>
        <p:txBody>
          <a:bodyPr anchor="t"/>
          <a:lstStyle/>
          <a:p>
            <a:pPr algn="just" eaLnBrk="1" hangingPunct="1">
              <a:spcAft>
                <a:spcPts val="600"/>
              </a:spcAft>
            </a:pPr>
            <a:r>
              <a:rPr kumimoji="0" lang="ja-JP" altLang="en-US" sz="3200" dirty="0">
                <a:solidFill>
                  <a:schemeClr val="hlink"/>
                </a:solidFill>
                <a:latin typeface="ＭＳ 明朝" panose="02020609040205080304" pitchFamily="17" charset="-128"/>
                <a:ea typeface="ＭＳ 明朝" panose="02020609040205080304" pitchFamily="17" charset="-128"/>
              </a:rPr>
              <a:t>総世帯数と平均世帯人員の推移（実数）</a:t>
            </a:r>
          </a:p>
        </p:txBody>
      </p:sp>
      <p:sp>
        <p:nvSpPr>
          <p:cNvPr id="54275" name="Text Box 4">
            <a:extLst>
              <a:ext uri="{FF2B5EF4-FFF2-40B4-BE49-F238E27FC236}">
                <a16:creationId xmlns:a16="http://schemas.microsoft.com/office/drawing/2014/main" id="{E05D0CB6-082E-6684-9CE7-D5D3704A3D90}"/>
              </a:ext>
            </a:extLst>
          </p:cNvPr>
          <p:cNvSpPr txBox="1">
            <a:spLocks noChangeArrowheads="1"/>
          </p:cNvSpPr>
          <p:nvPr/>
        </p:nvSpPr>
        <p:spPr bwMode="auto">
          <a:xfrm>
            <a:off x="7110018" y="1901825"/>
            <a:ext cx="1500582" cy="339680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sz="2400">
                <a:solidFill>
                  <a:schemeClr val="tx1"/>
                </a:solidFill>
                <a:latin typeface="Arial" panose="020B0604020202020204" pitchFamily="34" charset="0"/>
                <a:ea typeface="ＭＳ Ｐゴシック" panose="020B0600070205080204" pitchFamily="50" charset="-128"/>
              </a:defRPr>
            </a:lvl1pPr>
            <a:lvl2pPr marL="37931725" indent="-37474525">
              <a:defRPr kumimoji="1" sz="2400">
                <a:solidFill>
                  <a:schemeClr val="tx1"/>
                </a:solidFill>
                <a:latin typeface="Arial" panose="020B0604020202020204" pitchFamily="34" charset="0"/>
                <a:ea typeface="ＭＳ Ｐゴシック" panose="020B0600070205080204" pitchFamily="50" charset="-128"/>
              </a:defRPr>
            </a:lvl2pPr>
            <a:lvl3pPr>
              <a:defRPr kumimoji="1" sz="2400">
                <a:solidFill>
                  <a:schemeClr val="tx1"/>
                </a:solidFill>
                <a:latin typeface="Arial" panose="020B0604020202020204" pitchFamily="34" charset="0"/>
                <a:ea typeface="ＭＳ Ｐゴシック" panose="020B0600070205080204" pitchFamily="50" charset="-128"/>
              </a:defRPr>
            </a:lvl3pPr>
            <a:lvl4pPr>
              <a:defRPr kumimoji="1" sz="2400">
                <a:solidFill>
                  <a:schemeClr val="tx1"/>
                </a:solidFill>
                <a:latin typeface="Arial" panose="020B0604020202020204" pitchFamily="34" charset="0"/>
                <a:ea typeface="ＭＳ Ｐゴシック" panose="020B0600070205080204" pitchFamily="50" charset="-128"/>
              </a:defRPr>
            </a:lvl4pPr>
            <a:lvl5pPr>
              <a:defRPr kumimoji="1" sz="2400">
                <a:solidFill>
                  <a:schemeClr val="tx1"/>
                </a:solidFill>
                <a:latin typeface="Arial" panose="020B0604020202020204" pitchFamily="34" charset="0"/>
                <a:ea typeface="ＭＳ Ｐゴシック" panose="020B0600070205080204" pitchFamily="50" charset="-128"/>
              </a:defRPr>
            </a:lvl5pPr>
            <a:lvl6pPr marL="4572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9144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13716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18288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a:spcBef>
                <a:spcPct val="50000"/>
              </a:spcBef>
            </a:pPr>
            <a:r>
              <a:rPr lang="ja-JP" sz="1800" dirty="0">
                <a:effectLst/>
                <a:latin typeface="Century" panose="02040604050505020304" pitchFamily="18" charset="0"/>
                <a:ea typeface="ＭＳ 明朝" panose="02020609040205080304" pitchFamily="17" charset="-128"/>
                <a:cs typeface="Times New Roman" panose="02020603050405020304" pitchFamily="18" charset="0"/>
              </a:rPr>
              <a:t>総世帯数は</a:t>
            </a:r>
            <a:r>
              <a:rPr lang="de-DE" sz="1800" dirty="0">
                <a:effectLst/>
                <a:latin typeface="Century" panose="02040604050505020304" pitchFamily="18" charset="0"/>
                <a:ea typeface="ＭＳ 明朝" panose="02020609040205080304" pitchFamily="17" charset="-128"/>
                <a:cs typeface="Times New Roman" panose="02020603050405020304" pitchFamily="18" charset="0"/>
              </a:rPr>
              <a:t>1920</a:t>
            </a:r>
            <a:r>
              <a:rPr lang="ja-JP" sz="1800" dirty="0">
                <a:effectLst/>
                <a:latin typeface="Century" panose="02040604050505020304" pitchFamily="18" charset="0"/>
                <a:ea typeface="ＭＳ 明朝" panose="02020609040205080304" pitchFamily="17" charset="-128"/>
                <a:cs typeface="Times New Roman" panose="02020603050405020304" pitchFamily="18" charset="0"/>
              </a:rPr>
              <a:t>年の</a:t>
            </a:r>
            <a:r>
              <a:rPr lang="de-DE" sz="1800" dirty="0">
                <a:effectLst/>
                <a:latin typeface="Century" panose="02040604050505020304" pitchFamily="18" charset="0"/>
                <a:ea typeface="ＭＳ 明朝" panose="02020609040205080304" pitchFamily="17" charset="-128"/>
                <a:cs typeface="Times New Roman" panose="02020603050405020304" pitchFamily="18" charset="0"/>
              </a:rPr>
              <a:t>1122</a:t>
            </a:r>
            <a:r>
              <a:rPr lang="ja-JP" sz="1800" dirty="0">
                <a:effectLst/>
                <a:latin typeface="Century" panose="02040604050505020304" pitchFamily="18" charset="0"/>
                <a:ea typeface="ＭＳ 明朝" panose="02020609040205080304" pitchFamily="17" charset="-128"/>
                <a:cs typeface="Times New Roman" panose="02020603050405020304" pitchFamily="18" charset="0"/>
              </a:rPr>
              <a:t>万世帯から</a:t>
            </a:r>
            <a:r>
              <a:rPr lang="de-DE" sz="1800" dirty="0">
                <a:effectLst/>
                <a:latin typeface="Century" panose="02040604050505020304" pitchFamily="18" charset="0"/>
                <a:ea typeface="ＭＳ 明朝" panose="02020609040205080304" pitchFamily="17" charset="-128"/>
                <a:cs typeface="Times New Roman" panose="02020603050405020304" pitchFamily="18" charset="0"/>
              </a:rPr>
              <a:t>2020</a:t>
            </a:r>
            <a:r>
              <a:rPr lang="ja-JP" sz="1800" dirty="0">
                <a:effectLst/>
                <a:latin typeface="Century" panose="02040604050505020304" pitchFamily="18" charset="0"/>
                <a:ea typeface="ＭＳ 明朝" panose="02020609040205080304" pitchFamily="17" charset="-128"/>
                <a:cs typeface="Times New Roman" panose="02020603050405020304" pitchFamily="18" charset="0"/>
              </a:rPr>
              <a:t>年の</a:t>
            </a:r>
            <a:r>
              <a:rPr lang="de-DE" sz="1800" dirty="0">
                <a:effectLst/>
                <a:latin typeface="Century" panose="02040604050505020304" pitchFamily="18" charset="0"/>
                <a:ea typeface="ＭＳ 明朝" panose="02020609040205080304" pitchFamily="17" charset="-128"/>
                <a:cs typeface="Times New Roman" panose="02020603050405020304" pitchFamily="18" charset="0"/>
              </a:rPr>
              <a:t>5583</a:t>
            </a:r>
            <a:r>
              <a:rPr lang="ja-JP" sz="1800" dirty="0">
                <a:effectLst/>
                <a:latin typeface="Century" panose="02040604050505020304" pitchFamily="18" charset="0"/>
                <a:ea typeface="ＭＳ 明朝" panose="02020609040205080304" pitchFamily="17" charset="-128"/>
                <a:cs typeface="Times New Roman" panose="02020603050405020304" pitchFamily="18" charset="0"/>
              </a:rPr>
              <a:t>万世帯へと約</a:t>
            </a:r>
            <a:r>
              <a:rPr lang="de-DE" sz="1800" dirty="0">
                <a:effectLst/>
                <a:latin typeface="Century" panose="02040604050505020304" pitchFamily="18" charset="0"/>
                <a:ea typeface="ＭＳ 明朝" panose="02020609040205080304" pitchFamily="17" charset="-128"/>
                <a:cs typeface="Times New Roman" panose="02020603050405020304" pitchFamily="18" charset="0"/>
              </a:rPr>
              <a:t>5</a:t>
            </a:r>
            <a:r>
              <a:rPr lang="ja-JP" sz="1800" dirty="0">
                <a:effectLst/>
                <a:latin typeface="Century" panose="02040604050505020304" pitchFamily="18" charset="0"/>
                <a:ea typeface="ＭＳ 明朝" panose="02020609040205080304" pitchFamily="17" charset="-128"/>
                <a:cs typeface="Times New Roman" panose="02020603050405020304" pitchFamily="18" charset="0"/>
              </a:rPr>
              <a:t>倍に増加。逆に平均世帯人員は</a:t>
            </a:r>
            <a:r>
              <a:rPr lang="de-DE" sz="1800" dirty="0">
                <a:effectLst/>
                <a:latin typeface="Century" panose="02040604050505020304" pitchFamily="18" charset="0"/>
                <a:ea typeface="ＭＳ 明朝" panose="02020609040205080304" pitchFamily="17" charset="-128"/>
                <a:cs typeface="Times New Roman" panose="02020603050405020304" pitchFamily="18" charset="0"/>
              </a:rPr>
              <a:t>5</a:t>
            </a:r>
            <a:r>
              <a:rPr lang="ja-JP" sz="1800" dirty="0">
                <a:effectLst/>
                <a:latin typeface="Century" panose="02040604050505020304" pitchFamily="18" charset="0"/>
                <a:ea typeface="ＭＳ 明朝" panose="02020609040205080304" pitchFamily="17" charset="-128"/>
                <a:cs typeface="Times New Roman" panose="02020603050405020304" pitchFamily="18" charset="0"/>
              </a:rPr>
              <a:t>人から</a:t>
            </a:r>
            <a:r>
              <a:rPr lang="de-DE" sz="1800" dirty="0">
                <a:effectLst/>
                <a:latin typeface="Century" panose="02040604050505020304" pitchFamily="18" charset="0"/>
                <a:ea typeface="ＭＳ 明朝" panose="02020609040205080304" pitchFamily="17" charset="-128"/>
                <a:cs typeface="Times New Roman" panose="02020603050405020304" pitchFamily="18" charset="0"/>
              </a:rPr>
              <a:t>2.26</a:t>
            </a:r>
            <a:r>
              <a:rPr lang="ja-JP" sz="1800" dirty="0">
                <a:effectLst/>
                <a:latin typeface="Century" panose="02040604050505020304" pitchFamily="18" charset="0"/>
                <a:ea typeface="ＭＳ 明朝" panose="02020609040205080304" pitchFamily="17" charset="-128"/>
                <a:cs typeface="Times New Roman" panose="02020603050405020304" pitchFamily="18" charset="0"/>
              </a:rPr>
              <a:t>人まで低下している。</a:t>
            </a:r>
            <a:endParaRPr lang="ja-JP" altLang="en-US" sz="1200" dirty="0">
              <a:solidFill>
                <a:schemeClr val="accent2"/>
              </a:solidFill>
              <a:latin typeface="ＭＳ 明朝" panose="02020609040205080304" pitchFamily="17" charset="-128"/>
              <a:ea typeface="ＭＳ 明朝" panose="02020609040205080304" pitchFamily="17" charset="-128"/>
            </a:endParaRPr>
          </a:p>
        </p:txBody>
      </p:sp>
      <p:pic>
        <p:nvPicPr>
          <p:cNvPr id="2" name="図 1">
            <a:extLst>
              <a:ext uri="{FF2B5EF4-FFF2-40B4-BE49-F238E27FC236}">
                <a16:creationId xmlns:a16="http://schemas.microsoft.com/office/drawing/2014/main" id="{8B6188A5-BD17-5AEB-BACF-0354F727D30D}"/>
              </a:ext>
            </a:extLst>
          </p:cNvPr>
          <p:cNvPicPr>
            <a:picLocks noChangeAspect="1"/>
          </p:cNvPicPr>
          <p:nvPr/>
        </p:nvPicPr>
        <p:blipFill>
          <a:blip r:embed="rId3"/>
          <a:stretch>
            <a:fillRect/>
          </a:stretch>
        </p:blipFill>
        <p:spPr>
          <a:xfrm>
            <a:off x="467544" y="1475993"/>
            <a:ext cx="6500418" cy="4248472"/>
          </a:xfrm>
          <a:prstGeom prst="rect">
            <a:avLst/>
          </a:prstGeom>
        </p:spPr>
      </p:pic>
      <p:sp>
        <p:nvSpPr>
          <p:cNvPr id="4" name="テキスト ボックス 3">
            <a:extLst>
              <a:ext uri="{FF2B5EF4-FFF2-40B4-BE49-F238E27FC236}">
                <a16:creationId xmlns:a16="http://schemas.microsoft.com/office/drawing/2014/main" id="{789B5B3F-6D51-6BBD-A6AE-FB845BB6AC58}"/>
              </a:ext>
            </a:extLst>
          </p:cNvPr>
          <p:cNvSpPr txBox="1"/>
          <p:nvPr/>
        </p:nvSpPr>
        <p:spPr>
          <a:xfrm>
            <a:off x="719572" y="6040958"/>
            <a:ext cx="7704856" cy="923330"/>
          </a:xfrm>
          <a:prstGeom prst="rect">
            <a:avLst/>
          </a:prstGeom>
          <a:solidFill>
            <a:schemeClr val="bg1"/>
          </a:solidFill>
        </p:spPr>
        <p:txBody>
          <a:bodyPr wrap="square" rtlCol="0">
            <a:spAutoFit/>
          </a:bodyPr>
          <a:lstStyle/>
          <a:p>
            <a:r>
              <a:rPr lang="ja-JP" altLang="en-US" sz="1800" dirty="0"/>
              <a:t>資料：国立社会保障・人口問題研究所　人口統計資料集　</a:t>
            </a:r>
            <a:r>
              <a:rPr lang="en-US" altLang="ja-JP" sz="1800" dirty="0"/>
              <a:t>2024</a:t>
            </a:r>
            <a:r>
              <a:rPr lang="ja-JP" altLang="en-US" sz="1800" dirty="0"/>
              <a:t>　表７－１ 総世帯および世帯の種類別世帯数：</a:t>
            </a:r>
            <a:r>
              <a:rPr lang="en-US" altLang="ja-JP" sz="1800" dirty="0"/>
              <a:t>1920</a:t>
            </a:r>
            <a:r>
              <a:rPr lang="ja-JP" altLang="en-US" sz="1800" dirty="0"/>
              <a:t>～</a:t>
            </a:r>
            <a:r>
              <a:rPr lang="en-US" altLang="ja-JP" sz="1800" dirty="0"/>
              <a:t>2020</a:t>
            </a:r>
            <a:r>
              <a:rPr lang="ja-JP" altLang="en-US" sz="1800" dirty="0"/>
              <a:t>年＋表７－４ 世帯の種類別平均世帯人員：</a:t>
            </a:r>
            <a:r>
              <a:rPr lang="en-US" altLang="ja-JP" sz="1800" dirty="0"/>
              <a:t>1920</a:t>
            </a:r>
            <a:r>
              <a:rPr lang="ja-JP" altLang="en-US" sz="1800" dirty="0"/>
              <a:t>～</a:t>
            </a:r>
            <a:r>
              <a:rPr lang="en-US" altLang="ja-JP" sz="1800" dirty="0"/>
              <a:t>2020</a:t>
            </a:r>
            <a:r>
              <a:rPr lang="ja-JP" altLang="en-US" sz="1800" dirty="0"/>
              <a:t>年　</a:t>
            </a:r>
            <a:r>
              <a:rPr lang="en-US" altLang="ja-JP" sz="1800" dirty="0"/>
              <a:t>https://</a:t>
            </a:r>
            <a:r>
              <a:rPr lang="en-US" altLang="ja-JP" sz="1800" dirty="0" err="1"/>
              <a:t>www.ipss.go.jp</a:t>
            </a:r>
            <a:r>
              <a:rPr lang="en-US" altLang="ja-JP" sz="1800" dirty="0"/>
              <a:t>/</a:t>
            </a:r>
            <a:r>
              <a:rPr lang="en-US" altLang="ja-JP" sz="1800" dirty="0" err="1"/>
              <a:t>syoushika</a:t>
            </a:r>
            <a:r>
              <a:rPr lang="en-US" altLang="ja-JP" sz="1800" dirty="0"/>
              <a:t>/</a:t>
            </a:r>
            <a:r>
              <a:rPr lang="en-US" altLang="ja-JP" sz="1800" dirty="0" err="1"/>
              <a:t>tohkei</a:t>
            </a:r>
            <a:r>
              <a:rPr lang="en-US" altLang="ja-JP" sz="1800" dirty="0"/>
              <a:t>/</a:t>
            </a:r>
            <a:endParaRPr lang="en-US" sz="1800" dirty="0"/>
          </a:p>
        </p:txBody>
      </p:sp>
      <p:sp>
        <p:nvSpPr>
          <p:cNvPr id="3" name="テキスト ボックス 2">
            <a:extLst>
              <a:ext uri="{FF2B5EF4-FFF2-40B4-BE49-F238E27FC236}">
                <a16:creationId xmlns:a16="http://schemas.microsoft.com/office/drawing/2014/main" id="{DCD00B35-0295-D27F-5A6C-6FCC61272179}"/>
              </a:ext>
            </a:extLst>
          </p:cNvPr>
          <p:cNvSpPr txBox="1"/>
          <p:nvPr/>
        </p:nvSpPr>
        <p:spPr>
          <a:xfrm>
            <a:off x="4499992" y="278396"/>
            <a:ext cx="3096344" cy="461665"/>
          </a:xfrm>
          <a:prstGeom prst="rect">
            <a:avLst/>
          </a:prstGeom>
          <a:noFill/>
        </p:spPr>
        <p:txBody>
          <a:bodyPr wrap="square" rtlCol="0">
            <a:spAutoFit/>
          </a:bodyPr>
          <a:lstStyle/>
          <a:p>
            <a:r>
              <a:rPr lang="en-US" dirty="0">
                <a:solidFill>
                  <a:srgbClr val="FF0000"/>
                </a:solidFill>
              </a:rPr>
              <a:t>5</a:t>
            </a:r>
            <a:r>
              <a:rPr lang="ja-JP" altLang="en-US" dirty="0">
                <a:solidFill>
                  <a:srgbClr val="FF0000"/>
                </a:solidFill>
              </a:rPr>
              <a:t>月</a:t>
            </a:r>
            <a:r>
              <a:rPr lang="en-US" altLang="ja-JP" dirty="0">
                <a:solidFill>
                  <a:srgbClr val="FF0000"/>
                </a:solidFill>
              </a:rPr>
              <a:t>21</a:t>
            </a:r>
            <a:r>
              <a:rPr lang="ja-JP" altLang="en-US" dirty="0">
                <a:solidFill>
                  <a:srgbClr val="FF0000"/>
                </a:solidFill>
              </a:rPr>
              <a:t>日（火）ここから</a:t>
            </a:r>
            <a:endParaRPr lang="en-US" dirty="0">
              <a:solidFill>
                <a:srgbClr val="FF0000"/>
              </a:solidFill>
            </a:endParaRPr>
          </a:p>
        </p:txBody>
      </p:sp>
    </p:spTree>
    <p:extLst>
      <p:ext uri="{BB962C8B-B14F-4D97-AF65-F5344CB8AC3E}">
        <p14:creationId xmlns:p14="http://schemas.microsoft.com/office/powerpoint/2010/main" val="14824195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1026">
            <a:extLst>
              <a:ext uri="{FF2B5EF4-FFF2-40B4-BE49-F238E27FC236}">
                <a16:creationId xmlns:a16="http://schemas.microsoft.com/office/drawing/2014/main" id="{14A8CE58-7F97-C29D-5DFE-F5BB7E3D00ED}"/>
              </a:ext>
            </a:extLst>
          </p:cNvPr>
          <p:cNvSpPr>
            <a:spLocks noGrp="1" noChangeArrowheads="1"/>
          </p:cNvSpPr>
          <p:nvPr>
            <p:ph type="title"/>
          </p:nvPr>
        </p:nvSpPr>
        <p:spPr>
          <a:xfrm>
            <a:off x="559960" y="280530"/>
            <a:ext cx="8001000" cy="1216025"/>
          </a:xfrm>
          <a:noFill/>
        </p:spPr>
        <p:txBody>
          <a:bodyPr anchor="t"/>
          <a:lstStyle/>
          <a:p>
            <a:pPr algn="just" eaLnBrk="1" hangingPunct="1">
              <a:spcAft>
                <a:spcPts val="600"/>
              </a:spcAft>
            </a:pPr>
            <a:r>
              <a:rPr kumimoji="0" lang="ja-JP" altLang="en-US" sz="3200" dirty="0">
                <a:solidFill>
                  <a:schemeClr val="hlink"/>
                </a:solidFill>
                <a:latin typeface="ＭＳ 明朝" panose="02020609040205080304" pitchFamily="17" charset="-128"/>
                <a:ea typeface="ＭＳ 明朝" panose="02020609040205080304" pitchFamily="17" charset="-128"/>
              </a:rPr>
              <a:t>核家族率の推移（割合）</a:t>
            </a:r>
            <a:br>
              <a:rPr kumimoji="0" lang="en-US" altLang="ja-JP" sz="3200" dirty="0">
                <a:solidFill>
                  <a:schemeClr val="hlink"/>
                </a:solidFill>
                <a:latin typeface="ＭＳ 明朝" panose="02020609040205080304" pitchFamily="17" charset="-128"/>
                <a:ea typeface="ＭＳ 明朝" panose="02020609040205080304" pitchFamily="17" charset="-128"/>
              </a:rPr>
            </a:br>
            <a:r>
              <a:rPr kumimoji="0" lang="ja-JP" altLang="en-US" sz="2800" dirty="0">
                <a:solidFill>
                  <a:srgbClr val="FF0000"/>
                </a:solidFill>
                <a:latin typeface="ＭＳ 明朝" panose="02020609040205080304" pitchFamily="17" charset="-128"/>
                <a:ea typeface="ＭＳ 明朝" panose="02020609040205080304" pitchFamily="17" charset="-128"/>
              </a:rPr>
              <a:t>★核家族化は親族世帯の中だけで進んでいる</a:t>
            </a:r>
            <a:endParaRPr kumimoji="0" lang="ja-JP" altLang="en-US" sz="3200" dirty="0">
              <a:solidFill>
                <a:srgbClr val="FF0000"/>
              </a:solidFill>
              <a:latin typeface="ＭＳ 明朝" panose="02020609040205080304" pitchFamily="17" charset="-128"/>
              <a:ea typeface="ＭＳ 明朝" panose="02020609040205080304" pitchFamily="17" charset="-128"/>
            </a:endParaRPr>
          </a:p>
        </p:txBody>
      </p:sp>
      <p:sp>
        <p:nvSpPr>
          <p:cNvPr id="52227" name="Text Box 1028">
            <a:extLst>
              <a:ext uri="{FF2B5EF4-FFF2-40B4-BE49-F238E27FC236}">
                <a16:creationId xmlns:a16="http://schemas.microsoft.com/office/drawing/2014/main" id="{45870DAF-8705-EA5F-98E7-7C1988DF0C01}"/>
              </a:ext>
            </a:extLst>
          </p:cNvPr>
          <p:cNvSpPr txBox="1">
            <a:spLocks noChangeArrowheads="1"/>
          </p:cNvSpPr>
          <p:nvPr/>
        </p:nvSpPr>
        <p:spPr bwMode="auto">
          <a:xfrm>
            <a:off x="755576" y="6097262"/>
            <a:ext cx="7128791" cy="646331"/>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sz="2400">
                <a:solidFill>
                  <a:schemeClr val="tx1"/>
                </a:solidFill>
                <a:latin typeface="Arial" panose="020B0604020202020204" pitchFamily="34" charset="0"/>
                <a:ea typeface="ＭＳ Ｐゴシック" panose="020B0600070205080204" pitchFamily="50" charset="-128"/>
              </a:defRPr>
            </a:lvl1pPr>
            <a:lvl2pPr marL="37931725" indent="-37474525">
              <a:defRPr kumimoji="1" sz="2400">
                <a:solidFill>
                  <a:schemeClr val="tx1"/>
                </a:solidFill>
                <a:latin typeface="Arial" panose="020B0604020202020204" pitchFamily="34" charset="0"/>
                <a:ea typeface="ＭＳ Ｐゴシック" panose="020B0600070205080204" pitchFamily="50" charset="-128"/>
              </a:defRPr>
            </a:lvl2pPr>
            <a:lvl3pPr>
              <a:defRPr kumimoji="1" sz="2400">
                <a:solidFill>
                  <a:schemeClr val="tx1"/>
                </a:solidFill>
                <a:latin typeface="Arial" panose="020B0604020202020204" pitchFamily="34" charset="0"/>
                <a:ea typeface="ＭＳ Ｐゴシック" panose="020B0600070205080204" pitchFamily="50" charset="-128"/>
              </a:defRPr>
            </a:lvl3pPr>
            <a:lvl4pPr>
              <a:defRPr kumimoji="1" sz="2400">
                <a:solidFill>
                  <a:schemeClr val="tx1"/>
                </a:solidFill>
                <a:latin typeface="Arial" panose="020B0604020202020204" pitchFamily="34" charset="0"/>
                <a:ea typeface="ＭＳ Ｐゴシック" panose="020B0600070205080204" pitchFamily="50" charset="-128"/>
              </a:defRPr>
            </a:lvl4pPr>
            <a:lvl5pPr>
              <a:defRPr kumimoji="1" sz="2400">
                <a:solidFill>
                  <a:schemeClr val="tx1"/>
                </a:solidFill>
                <a:latin typeface="Arial" panose="020B0604020202020204" pitchFamily="34" charset="0"/>
                <a:ea typeface="ＭＳ Ｐゴシック" panose="020B0600070205080204" pitchFamily="50" charset="-128"/>
              </a:defRPr>
            </a:lvl5pPr>
            <a:lvl6pPr marL="4572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9144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13716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18288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a:spcBef>
                <a:spcPct val="50000"/>
              </a:spcBef>
            </a:pPr>
            <a:r>
              <a:rPr lang="ja-JP" altLang="en-US" sz="1800" dirty="0">
                <a:solidFill>
                  <a:schemeClr val="accent2"/>
                </a:solidFill>
                <a:latin typeface="ＭＳ 明朝" panose="02020609040205080304" pitchFamily="17" charset="-128"/>
                <a:ea typeface="ＭＳ 明朝" panose="02020609040205080304" pitchFamily="17" charset="-128"/>
              </a:rPr>
              <a:t>一般世帯全体に占める割合は</a:t>
            </a:r>
            <a:r>
              <a:rPr lang="en-US" altLang="ja-JP" sz="1800" dirty="0">
                <a:solidFill>
                  <a:schemeClr val="accent2"/>
                </a:solidFill>
                <a:latin typeface="ＭＳ 明朝" panose="02020609040205080304" pitchFamily="17" charset="-128"/>
                <a:ea typeface="ＭＳ 明朝" panose="02020609040205080304" pitchFamily="17" charset="-128"/>
              </a:rPr>
              <a:t>1975</a:t>
            </a:r>
            <a:r>
              <a:rPr lang="ja-JP" altLang="en-US" sz="1800" dirty="0">
                <a:solidFill>
                  <a:schemeClr val="accent2"/>
                </a:solidFill>
                <a:latin typeface="ＭＳ 明朝" panose="02020609040205080304" pitchFamily="17" charset="-128"/>
                <a:ea typeface="ＭＳ 明朝" panose="02020609040205080304" pitchFamily="17" charset="-128"/>
              </a:rPr>
              <a:t>年以降</a:t>
            </a:r>
            <a:r>
              <a:rPr lang="en-US" altLang="ja-JP" sz="1800" dirty="0">
                <a:solidFill>
                  <a:schemeClr val="accent2"/>
                </a:solidFill>
                <a:latin typeface="ＭＳ 明朝" panose="02020609040205080304" pitchFamily="17" charset="-128"/>
                <a:ea typeface="ＭＳ 明朝" panose="02020609040205080304" pitchFamily="17" charset="-128"/>
              </a:rPr>
              <a:t>2010</a:t>
            </a:r>
            <a:r>
              <a:rPr lang="ja-JP" altLang="en-US" sz="1800" dirty="0">
                <a:solidFill>
                  <a:schemeClr val="accent2"/>
                </a:solidFill>
                <a:latin typeface="ＭＳ 明朝" panose="02020609040205080304" pitchFamily="17" charset="-128"/>
                <a:ea typeface="ＭＳ 明朝" panose="02020609040205080304" pitchFamily="17" charset="-128"/>
              </a:rPr>
              <a:t>年まで低下し再上昇。親族世帯（</a:t>
            </a:r>
            <a:r>
              <a:rPr lang="en-US" altLang="ja-JP" sz="1800" dirty="0">
                <a:solidFill>
                  <a:schemeClr val="accent2"/>
                </a:solidFill>
                <a:latin typeface="ＭＳ 明朝" panose="02020609040205080304" pitchFamily="17" charset="-128"/>
                <a:ea typeface="ＭＳ 明朝" panose="02020609040205080304" pitchFamily="17" charset="-128"/>
              </a:rPr>
              <a:t>2</a:t>
            </a:r>
            <a:r>
              <a:rPr lang="ja-JP" altLang="en-US" sz="1800" dirty="0">
                <a:solidFill>
                  <a:schemeClr val="accent2"/>
                </a:solidFill>
                <a:latin typeface="ＭＳ 明朝" panose="02020609040205080304" pitchFamily="17" charset="-128"/>
                <a:ea typeface="ＭＳ 明朝" panose="02020609040205080304" pitchFamily="17" charset="-128"/>
              </a:rPr>
              <a:t>人以上血縁者のみ）の中では一貫して増加している。</a:t>
            </a:r>
          </a:p>
        </p:txBody>
      </p:sp>
      <p:pic>
        <p:nvPicPr>
          <p:cNvPr id="3" name="図 2">
            <a:extLst>
              <a:ext uri="{FF2B5EF4-FFF2-40B4-BE49-F238E27FC236}">
                <a16:creationId xmlns:a16="http://schemas.microsoft.com/office/drawing/2014/main" id="{ABF8BE14-509F-AC1D-B347-347DE39B2D73}"/>
              </a:ext>
            </a:extLst>
          </p:cNvPr>
          <p:cNvPicPr>
            <a:picLocks noChangeAspect="1"/>
          </p:cNvPicPr>
          <p:nvPr/>
        </p:nvPicPr>
        <p:blipFill>
          <a:blip r:embed="rId3"/>
          <a:stretch>
            <a:fillRect/>
          </a:stretch>
        </p:blipFill>
        <p:spPr>
          <a:xfrm>
            <a:off x="583040" y="1470411"/>
            <a:ext cx="7596336" cy="4630196"/>
          </a:xfrm>
          <a:prstGeom prst="rect">
            <a:avLst/>
          </a:prstGeom>
        </p:spPr>
      </p:pic>
    </p:spTree>
    <p:extLst>
      <p:ext uri="{BB962C8B-B14F-4D97-AF65-F5344CB8AC3E}">
        <p14:creationId xmlns:p14="http://schemas.microsoft.com/office/powerpoint/2010/main" val="758776162"/>
      </p:ext>
    </p:extLst>
  </p:cSld>
  <p:clrMapOvr>
    <a:masterClrMapping/>
  </p:clrMapOvr>
</p:sld>
</file>

<file path=ppt/theme/theme1.xml><?xml version="1.0" encoding="utf-8"?>
<a:theme xmlns:a="http://schemas.openxmlformats.org/drawingml/2006/main" name="Profile">
  <a:themeElements>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2400" b="0" i="0" u="none" strike="noStrike" cap="none" normalizeH="0" baseline="0">
            <a:ln>
              <a:noFill/>
            </a:ln>
            <a:solidFill>
              <a:schemeClr val="tx1"/>
            </a:solidFill>
            <a:effectLst/>
            <a:latin typeface="Arial" charset="0"/>
            <a:ea typeface="ＭＳ Ｐゴシック" charset="-128"/>
            <a:cs typeface="ＭＳ Ｐゴシック"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2400" b="0" i="0" u="none" strike="noStrike" cap="none" normalizeH="0" baseline="0">
            <a:ln>
              <a:noFill/>
            </a:ln>
            <a:solidFill>
              <a:schemeClr val="tx1"/>
            </a:solidFill>
            <a:effectLst/>
            <a:latin typeface="Arial" charset="0"/>
            <a:ea typeface="ＭＳ Ｐゴシック" charset="-128"/>
            <a:cs typeface="ＭＳ Ｐゴシック" charset="-128"/>
          </a:defRPr>
        </a:defPPr>
      </a:lstStyle>
    </a:lnDef>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Macintosh HD:Applications:Microsoft Office 2004:テンプレート:プレゼンテーション:デザイン:Profile</Template>
  <TotalTime>6045</TotalTime>
  <Words>2665</Words>
  <Application>Microsoft Office PowerPoint</Application>
  <PresentationFormat>画面に合わせる (4:3)</PresentationFormat>
  <Paragraphs>159</Paragraphs>
  <Slides>27</Slides>
  <Notes>17</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27</vt:i4>
      </vt:variant>
    </vt:vector>
  </HeadingPairs>
  <TitlesOfParts>
    <vt:vector size="35" baseType="lpstr">
      <vt:lpstr>ＭＳ Ｐゴシック</vt:lpstr>
      <vt:lpstr>ＭＳ ゴシック</vt:lpstr>
      <vt:lpstr>ＭＳ 明朝</vt:lpstr>
      <vt:lpstr>Arial</vt:lpstr>
      <vt:lpstr>Century</vt:lpstr>
      <vt:lpstr>Times New Roman</vt:lpstr>
      <vt:lpstr>Wingdings</vt:lpstr>
      <vt:lpstr>Profile</vt:lpstr>
      <vt:lpstr>第４回【家族の変動】 家族形態の変化、家族機能の変化</vt:lpstr>
      <vt:lpstr>日本の近代家族（戦後家族）</vt:lpstr>
      <vt:lpstr>●世帯統計に見る家族の変化 世帯の定義</vt:lpstr>
      <vt:lpstr>●世帯統計に見る家族の変化 世帯の種類（一般世帯と施設世帯）　</vt:lpstr>
      <vt:lpstr>●世帯統計に見る家族の変化 世帯構造⇒３分類＋その他</vt:lpstr>
      <vt:lpstr>親族世帯とは？　</vt:lpstr>
      <vt:lpstr>●世帯統計に見る家族の変化 世帯類型⇒３分類＋その他</vt:lpstr>
      <vt:lpstr>総世帯数と平均世帯人員の推移（実数）</vt:lpstr>
      <vt:lpstr>核家族率の推移（割合） ★核家族化は親族世帯の中だけで進んでいる</vt:lpstr>
      <vt:lpstr>世帯数から見た家族構成の変化（実数）</vt:lpstr>
      <vt:lpstr>過去60年の 一般世帯数の変化（1960⇒2020）</vt:lpstr>
      <vt:lpstr>世帯から見た家族構成の変化（割合）</vt:lpstr>
      <vt:lpstr>過去60年の 一般世帯の構成の変化（1960⇒2020）</vt:lpstr>
      <vt:lpstr>家族類型別世帯人員割合（男性） 年齢別には、どんな家族に属しているか？</vt:lpstr>
      <vt:lpstr>家族類型別世帯人員割合（女性） 年齢別にて、どんな家族に属しているか？</vt:lpstr>
      <vt:lpstr>生涯（ライフコース）を通してみると、男女とも</vt:lpstr>
      <vt:lpstr>６５歳以上の高齢者世帯の増加 （1975－2020年）</vt:lpstr>
      <vt:lpstr>６５歳以上の高齢者世帯の増加</vt:lpstr>
      <vt:lpstr>核家族化は進んだか？ 答え：Yes but　….</vt:lpstr>
      <vt:lpstr>核家族化は進んだか？ </vt:lpstr>
      <vt:lpstr>ステップファミリーとは、</vt:lpstr>
      <vt:lpstr>「日本の世帯数の将来推計（全国推計）－令和 6（2024）年推計－</vt:lpstr>
      <vt:lpstr>日本の世帯数の将来推計（全国推計）令和 6（2024）年推計－</vt:lpstr>
      <vt:lpstr>Reaction Paper#４ 日本の世帯数の将来推計（全国推計）令和 6（2024）年推計の結果について、どう思いますか？該当するものにレを入れなさい。</vt:lpstr>
      <vt:lpstr>Reaction Paper#４ 日本の世帯数の将来推計（全国推計）令和 6（2024）年推計の結果について、どう思いますか？該当するものにレを入れなさい。</vt:lpstr>
      <vt:lpstr>Reaction Paper#４ 日本の世帯数の将来推計（全国推計）令和 6（2024）年推計の結果について、どう思いますか？該当するものにレを入れなさい。</vt:lpstr>
      <vt:lpstr>次週</vt:lpstr>
    </vt:vector>
  </TitlesOfParts>
  <Company>札幌市立 大学</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第1回　家族って何だろう？_x0010_ 家族をめぐる話題</dc:title>
  <dc:creator>札幌市立 大学</dc:creator>
  <cp:lastModifiedBy>俊彦 原</cp:lastModifiedBy>
  <cp:revision>105</cp:revision>
  <cp:lastPrinted>2014-09-24T05:41:27Z</cp:lastPrinted>
  <dcterms:created xsi:type="dcterms:W3CDTF">2014-09-24T05:41:10Z</dcterms:created>
  <dcterms:modified xsi:type="dcterms:W3CDTF">2024-10-10T09:27:04Z</dcterms:modified>
</cp:coreProperties>
</file>